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4" r:id="rId4"/>
  </p:sldMasterIdLst>
  <p:notesMasterIdLst>
    <p:notesMasterId r:id="rId10"/>
  </p:notesMasterIdLst>
  <p:sldIdLst>
    <p:sldId id="610" r:id="rId5"/>
    <p:sldId id="604" r:id="rId6"/>
    <p:sldId id="608" r:id="rId7"/>
    <p:sldId id="606" r:id="rId8"/>
    <p:sldId id="612" r:id="rId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AFC3E5-C990-46A5-9E02-62A89C66ED4B}" v="8" dt="2024-02-14T12:55:25.89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12:55:03.1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2 616 24575,'0'23'0,"-1"-6"0,1 0 0,1-1 0,0 0 0,5 22 0,-5-35 0,0 1 0,0-1 0,0 1 0,1-1 0,-1 0 0,1 1 0,0-1 0,-1 0 0,2 0 0,-1 0 0,0 0 0,1 0 0,-1-1 0,1 1 0,0-1 0,0 0 0,0 1 0,0-1 0,0-1 0,0 1 0,0 0 0,1-1 0,-1 1 0,7 0 0,11 2 0,1-1 0,35 0 0,0-1 0,-53-2 0,-1 0 0,1 0 0,-1 1 0,1-1 0,0 1 0,-1-1 0,0 1 0,1 1 0,-1-1 0,1 0 0,-1 1 0,0-1 0,0 1 0,0 0 0,0 0 0,0 0 0,0 1 0,-1-1 0,1 1 0,-1-1 0,0 1 0,1 0 0,-1 0 0,0 0 0,-1 0 0,1 0 0,-1 0 0,1 1 0,-1-1 0,0 1 0,0-1 0,0 5 0,45 163 0,-44-164 0,0 0 0,0-1 0,1 1 0,0-1 0,0 1 0,1-1 0,0 0 0,0 0 0,1 0 0,-1-1 0,1 0 0,6 6 0,-2-3 0,1-1 0,0 1 0,1-1 0,-1-1 0,1 0 0,14 5 0,-6-5 0,1-2 0,-1 0 0,1-1 0,0-1 0,0 0 0,0-2 0,0-1 0,22-2 0,-30 0 0,1 0 0,-1-1 0,0 0 0,0-1 0,-1 0 0,13-7 0,8-4 0,-12 7 0,0 1 0,1 2 0,0 0 0,0 1 0,0 1 0,40-3 0,47-5 0,-59 6 0,0-2 0,65-19 0,37-14 0,-38-2 0,-88 34 0,-1-1 0,-1-1 0,0-2 0,0 0 0,31-25 0,-46 34 0,-1 0 0,1 1 0,0 0 0,1 0 0,-1 0 0,0 1 0,1 0 0,-1 1 0,12-1 0,41-9 0,-53 9 0,1-1 0,-1 0 0,1-1 0,-1 0 0,0 0 0,-1 0 0,1-1 0,-1 0 0,0-1 0,0 0 0,0 0 0,-1 0 0,0-1 0,0 0 0,-1 0 0,1-1 0,-2 1 0,1-1 0,-1 0 0,0 0 0,4-16 0,-5 16 0,0 0 0,-1-1 0,-1 0 0,1 1 0,-1-1 0,-1 0 0,1 0 0,-1 0 0,-1 0 0,0 0 0,0 1 0,-3-10 0,0 8 0,0 1 0,0-1 0,-1 1 0,0 0 0,-1 0 0,0 1 0,0-1 0,-1 1 0,-14-13 0,0 0 0,1-1 0,1 0 0,1-2 0,1 0 0,-21-42 0,8 2 0,14 28 0,-30-49 0,38 73 0,0 0 0,0 1 0,-17-17 0,20 24 0,1 0 0,0 1 0,-1 0 0,1 0 0,-1 0 0,0 1 0,0 0 0,0 0 0,0 0 0,0 0 0,-1 1 0,-7-2 0,-31-7 0,32 6 0,-1 1 0,-1 0 0,-16-1 0,27 4 0,0 0 0,-1 0 0,1 0 0,0 0 0,0 1 0,0-1 0,0 1 0,0 0 0,0 0 0,0 0 0,1 0 0,-1 1 0,0-1 0,0 1 0,1-1 0,-1 1 0,1 0 0,0 0 0,-3 3 0,2-1 0,0 0 0,1 0 0,0 0 0,0 0 0,0 1 0,1-1 0,-1 1 0,1-1 0,0 1 0,0-1 0,0 8 0,0 57 0,1-50 0,1-2 0,-1-9 0,1 0 0,-1 0 0,-1 0 0,0 1 0,0-1 0,-3 11 0,3-16 0,0-1 0,0 0 0,-1 0 0,1 0 0,0 0 0,-1 0 0,1 0 0,-1 0 0,0-1 0,0 1 0,0 0 0,1-1 0,-1 0 0,-1 1 0,1-1 0,0 0 0,0 0 0,0 0 0,-1 0 0,1-1 0,0 1 0,-1 0 0,1-1 0,0 0 0,-1 1 0,-3-1 0,-71 11 0,54-6 0,-45 3 0,-91 2 0,133-4 0,-1 0 0,1 1 0,0 2 0,-28 14 0,24-11 0,8-2 0,1 2 0,1 0 0,-24 18 0,31-21 0,2-3 0,0 0 0,0-1 0,-1-1 0,0 0 0,-16 3 0,-2 2 0,-129 49 0,151-55 0,-1 0 0,0-1 0,0 0 0,0-1 0,0 1 0,0-2 0,0 1 0,0-2 0,0 1 0,0-1 0,0 0 0,0-1 0,1 0 0,-1 0 0,0-1 0,1 0 0,-11-6 0,3 5 0,0 0 0,-1 1 0,-28-2 0,25 3 0,12 1 0,-1-1 0,1 2 0,-1-1 0,1 2 0,-1-1 0,1 1 0,-1 0 0,1 0 0,0 1 0,0 1 0,0-1 0,0 1 0,0 0 0,0 1 0,1 0 0,-1 0 0,1 1 0,0 0 0,1 0 0,-1 0 0,-7 9 0,-16 4-1365,23-15-5461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42:34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24575,'-4'0'0,"-1"5"0,-5 0 0,1 0-8191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42:36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24575,'1'11'0,"-1"0"0,1-1 0,1 1 0,0-1 0,1 1 0,0-1 0,0 0 0,1 0 0,0 0 0,1 0 0,6 9 0,5 4 0,1-1 0,1 0 0,22 19 0,84 57 0,-107-82 0,-3 0 0,1-1 0,1-1 0,0 0 0,1-2 0,0 0 0,21 11 0,17 3 0,64 20 0,-78-37-1365,-22-7-5461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42:39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540 20 24575,'0'-1'0,"-1"0"0,1-1 0,-1 1 0,1 0 0,-1 0 0,1 0 0,-1 0 0,0 0 0,0 1 0,1-1 0,-1 0 0,0 0 0,0 0 0,0 1 0,0-1 0,0 0 0,0 1 0,0-1 0,0 1 0,0-1 0,0 1 0,0-1 0,0 1 0,0 0 0,-1 0 0,1 0 0,0-1 0,0 1 0,-2 0 0,-36 0 0,15 7 0,0 0 0,1 1 0,0 2 0,0 0 0,-35 23 0,-25 6 0,66-32 0,1 0 0,0 1 0,0 0 0,1 1 0,0 1 0,1 0 0,-16 15 0,21-16-151,0 0-1,1 0 0,1 1 0,-1 0 1,1 0-1,1 1 0,0-1 1,-5 14-1,6-8-6674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42:40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24575,'12'1'0,"0"1"0,0 1 0,0 0 0,-1 0 0,1 1 0,-1 1 0,0 0 0,0 0 0,0 1 0,12 9 0,-6-5 0,0 0 0,0-1 0,20 6 0,34 18 0,-56-25 0,1 0 0,-1-1 0,21 6 0,-15-5 0,0 1 0,-1 1 0,0 1 0,-1 1 0,0 0 0,-1 2 0,0 0 0,21 22 0,-2-1-1365,-25-25-5461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42:43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1 311 24575,'2'-4'0,"0"0"0,1 0 0,-1 1 0,1-1 0,0 1 0,0 0 0,1 0 0,4-4 0,8-8 0,107-118 0,-88 99 0,42-37 0,-66 58-1365,0 3-5461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42:44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24575,'0'12'0,"1"0"0,0-1 0,1 1 0,0 0 0,1-1 0,0 1 0,1-1 0,6 13 0,5 4 0,32 45 0,-33-51 0,142 224 0,-63-126 0,6-17-1365,-89-90-5461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42:46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2 515 24575,'-1'-24'0,"1"0"0,1-1 0,2 1 0,0 0 0,1-1 0,2 2 0,0-1 0,2 1 0,0 0 0,18-34 0,1 1 0,-20 39 0,0 0 0,2 0 0,16-24 0,-22 37 0,0 0 0,1 0 0,-1 1 0,1-1 0,0 1 0,0-1 0,0 1 0,1 0 0,-1 1 0,0-1 0,1 1 0,0 0 0,0 0 0,0 0 0,0 1 0,0 0 0,7-1 0,47-2 0,-34 3 0,49-9 0,-54 6-1365,-2 1-5461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42:47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24575,'0'11'0,"1"0"0,0 0 0,0 0 0,1-1 0,1 1 0,0-1 0,0 1 0,1-1 0,0 0 0,1 0 0,0-1 0,11 16 0,-1-1 0,-3-4 0,1 0 0,1-1 0,26 27 0,59 77 0,-48-58 0,-16-18 0,81 109 0,-106-142-1365,-2-1-5461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25:31.1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1528 55 24575,'-8'1'0,"1"0"0,1 1 0,-1 0 0,0 0 0,0 0 0,1 1 0,-13 7 0,-20 7 0,11-9 0,9-1 0,-1-1 0,0-2 0,0 0 0,-39 3 0,-28 5 0,1 0 0,63-11 0,1 2 0,-26 7 0,-8 1 0,22-5 0,1 3 0,-34 12 0,-29 8 0,80-24 0,1 0 0,-1 1 0,2 1 0,-1 1 0,1 0 0,-23 17 0,-74 68 0,14 4 0,70-67 0,-43 62 0,-8 9 0,60-80 0,0 1 0,1 1 0,2 0 0,0 1 0,1 1 0,2 0 0,-16 44 0,23-46 0,1 0 0,0 1 0,2-1 0,1 1 0,3 39 0,-1-37 0,0 1 0,-2 0 0,-1-1 0,-7 34 0,0-26 0,2-11 0,2 1 0,0-1 0,-2 31 0,7-48 0,0 1 0,0-1 0,1 0 0,-1 0 0,1 1 0,1-1 0,-1 0 0,1 0 0,0 0 0,0 0 0,1-1 0,0 1 0,0 0 0,0-1 0,1 0 0,-1 0 0,7 6 0,11 7 0,1-1 0,1 0 0,1-2 0,0-1 0,0-1 0,2-1 0,38 13 0,-2 0 0,-5 2 0,-27-13 0,0-1 0,38 11 0,1-1 0,-54-16 0,0-2 0,1 0 0,0-1 0,0 0 0,0-1 0,20 0 0,60 9 0,-69-7 0,48 2 0,394-8 0,-450 0 0,0-1 0,32-7 0,32-4 0,32 1 0,-78 6 0,57-1 0,770 8 0,-845-2 0,0-1 0,32-8 0,32-2 0,-81 12 0,45-1 0,78-12 0,32-13 0,-116 16 0,0 2 0,0 1 0,72-2 0,-60 9 0,0-2 0,55-10 0,-60 6 0,2 3 0,65 3 0,50-2 0,-91-10 0,-52 8 0,1 0 0,31 0 0,5 4 0,-26 1 0,1-1 0,-1-2 0,0-1 0,32-8 0,-24 5 0,0 1 0,0 1 0,1 3 0,54 5 0,3-2 0,1159-2 0,-1230 2 0,55 9 0,-54-5 0,53 2 0,-54-7 0,54 12 0,-21-3 0,-33-5 0,0 2 0,0 0 0,36 16 0,-4-1 0,-20-12 0,63 9 0,65 1 0,-135-16 0,56 1 0,-70-6 0,1 2 0,0 0 0,-1 1 0,1 1 0,-1 0 0,0 2 0,37 13 0,-45-14 0,0 0 0,0 0 0,1-1 0,-1-1 0,1 0 0,21 1 0,77-5 0,-43-1 0,920 3 0,-963-1 0,1-1 0,28-7 0,42-4 0,-66 11 0,1-2 0,-1 0 0,0-3 0,0 0 0,42-17 0,-36 6 0,-1-1 0,40-28 0,-63 37 0,0 0 0,0 0 0,-1-1 0,-1 0 0,0 0 0,0-1 0,13-25 0,-11 19 0,0 0 0,26-29 0,37-51 0,-66 87 0,0 0 0,-1-1 0,0 0 0,11-25 0,3-8 0,-15 37 0,-1 1 0,1-1 0,1 1 0,-1 0 0,1 0 0,0 1 0,15-10 0,-14 10 0,1 0 0,-1-1 0,-1 0 0,1 0 0,11-16 0,17-24 0,-26 35 0,0 0 0,-1 0 0,-1-1 0,11-21 0,-4 2 0,-7 16 0,0 0 0,-1-1 0,-1 0 0,0-1 0,-1 1 0,-1-1 0,-1 0 0,1-19 0,-3 6 0,-2-1 0,-7-43 0,5 59 0,-1 1 0,0 0 0,-1-1 0,-1 2 0,0-1 0,-14-23 0,14 30 0,-1-1 0,0 1 0,0 0 0,-1 0 0,-13-10 0,12 11 0,0-1 0,1 0 0,0 0 0,-11-15 0,14 18 0,0-1 0,0 1 0,0 0 0,-1 0 0,1 0 0,-1 1 0,0 0 0,-1 0 0,1 1 0,-8-4 0,-78-26 0,56 21 0,-6-4 0,-2 3 0,0 2 0,-1 2 0,-61-6 0,-30 4 0,-73-3 0,193 15 0,-16 0 0,0-2 0,0-1 0,-64-11 0,56 6 0,-1 2 0,-1 2 0,1 1 0,-55 6 0,-4-1 0,72-4 0,-55-11 0,54 7 0,-52-2 0,57 5 0,0 0 0,-25-7 0,25 4 0,0 2 0,-28-1 0,15 2 0,-70-13 0,97 14 0,-80-7 0,64 6 0,-1 0 0,-32-7 0,-127-27 0,37 11 0,-23 1 0,158 22 0,0-2 0,0 1 0,-25-12 0,26 10 0,1 1 0,0-1 0,-1 2 0,0 0 0,-16-1 0,-83 2 0,79 4 0,0-2 0,-1-2 0,-60-11 0,52 7 0,-1 1 0,1 2 0,-1 1 0,-48 6 0,-8-1 0,3-5 0,-104 5 0,180 0 0,-1 1 0,-40 13 0,44-11 0,-1-1 0,1-1 0,-1 0 0,-31 1 0,6-4 0,1 1 0,-47 10 0,46-7 0,-1-1 0,0-2 0,-51-4 0,-73 3 0,95 11 0,50-8 0,1 0 0,-32 1 0,-638-6 0,674 2 0,0 1 0,-34 8 0,33-6 0,-1 0 0,-24 0 0,-50-4 0,57-1 0,0 1 0,1 2 0,-67 11 0,61-6 0,0-2 0,-1-2 0,0-2 0,-48-4 0,-8 0 0,-665 3 0,745-1 0,0-1 0,-32-7 0,-33-4 0,35 13 0,20 0 0,0-1 0,0-1 0,-42-9 0,45 6 0,-1 1 0,1 2 0,-32 0 0,31 2 0,-1-1 0,-51-10 0,55 7 21,1 1-1,-1 2 1,0 0 0,-24 3-1,28-1-264,0 0-1,0-1 0,0-2 0,0 0 1,-38-8-1,42 4-6581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25:45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 1309 24575,'-1'0'0,"0"0"0,0 0 0,0-1 0,0 1 0,0-1 0,1 1 0,-1-1 0,0 1 0,0-1 0,0 1 0,1-1 0,-1 0 0,0 1 0,1-1 0,-1 0 0,1 1 0,-1-1 0,1 0 0,-1 0 0,1 0 0,-1 0 0,1 0 0,0 1 0,-1-1 0,1-1 0,-9-32 0,6 18 0,-1 5 0,-16-46 0,2-1 0,-11-70 0,19 74 0,5 33 0,1 0 0,-1-31 0,-8-34 0,8 65 0,1-1 0,1 0 0,-1-33 0,4 50 0,0 0 0,1-1 0,0 1 0,-1 0 0,2 0 0,-1 0 0,0 0 0,1 0 0,0 0 0,0 1 0,1-1 0,-1 1 0,1-1 0,0 1 0,0 0 0,1 0 0,-1 0 0,1 0 0,6-5 0,-1 4 0,-1 1 0,1-1 0,0 2 0,0-1 0,1 1 0,-1 0 0,1 1 0,14-2 0,-11 2 0,-1 0 0,1-2 0,21-7 0,-28 8 0,-1-1 0,0 0 0,0 1 0,0-2 0,-1 1 0,1 0 0,-1-1 0,0 0 0,0 0 0,-1 0 0,0 0 0,4-8 0,28-71 0,-34 82 0,8-25 0,-1 0 0,-1 0 0,-1-1 0,-2 1 0,-1-1 0,0-40 0,-4 64 0,1 1 0,0 0 0,0 0 0,1-1 0,-1 1 0,1 0 0,-1 0 0,1 0 0,0-1 0,0 1 0,1 0 0,-1 0 0,1 1 0,-1-1 0,1 0 0,0 0 0,0 1 0,0-1 0,0 1 0,1 0 0,3-4 0,1 2 0,0 1 0,1-1 0,-1 1 0,1 0 0,0 1 0,0 0 0,14-2 0,-7 1 0,1 1 0,-1 0 0,1 1 0,27 2 0,-36 0 0,0 0 0,-1 1 0,1-1 0,0 1 0,-1 0 0,1 1 0,-1 0 0,0 0 0,0 0 0,0 0 0,0 1 0,-1 0 0,7 7 0,84 65 0,-64-49 0,-25-22 0,0 0 0,0 1 0,-1-1 0,0 1 0,0 1 0,0-1 0,-1 1 0,0 0 0,0 0 0,0 1 0,-1-1 0,-1 1 0,6 15 0,-2 7 0,1 0 0,2 0 0,0-1 0,19 35 0,-25-60 0,-1 1 0,1-1 0,-1 1 0,2-1 0,-1 0 0,0 0 0,1-1 0,-1 1 0,1-1 0,0 0 0,0 0 0,0-1 0,1 0 0,-1 1 0,0-2 0,1 1 0,0-1 0,-1 0 0,9 1 0,13 1 0,1-2 0,51-4 0,-30 1 0,-25 3 0,-1 2 0,1 0 0,-1 1 0,31 10 0,-39-8 0,0-1 0,1-1 0,0-1 0,0-1 0,0 0 0,0 0 0,0-2 0,1 0 0,-1-1 0,0-1 0,21-4 0,-32 5 0,0-1 0,-1 1 0,0-1 0,1 0 0,-1 0 0,0 0 0,0-1 0,0 1 0,0-1 0,0 0 0,-1 0 0,1 0 0,5-8 0,-4 2 0,-1 0 0,1 0 0,-1 0 0,-1-1 0,3-13 0,-3 17 0,-1-1 0,1 1 0,0-1 0,0 1 0,1 0 0,-1 0 0,1 0 0,1 1 0,-1-1 0,1 1 0,0 0 0,11-8 0,-14 12 0,0-1 0,0 1 0,0 0 0,1 0 0,-1 0 0,1 0 0,-1 0 0,1 0 0,-1 1 0,1-1 0,-1 1 0,1 0 0,-1 0 0,1 0 0,-1 0 0,1 0 0,0 0 0,-1 1 0,1-1 0,-1 1 0,1 0 0,-1-1 0,0 1 0,1 0 0,-1 1 0,0-1 0,1 0 0,-1 1 0,0-1 0,0 1 0,0 0 0,0-1 0,-1 1 0,1 0 0,0 0 0,-1 0 0,2 4 0,1-1 0,-1 1 0,0-1 0,-1 1 0,1 0 0,-1 0 0,-1 0 0,1 0 0,-1 1 0,0-1 0,1 11 0,-4 72 0,-1-47 0,2-26 0,-1-1 0,-1 0 0,-6 22 0,5-25 0,1-1 0,0 1 0,1 0 0,0 0 0,1 0 0,1 16 0,0-26 0,1-1 0,-1 0 0,1 0 0,0 1 0,0-1 0,0 0 0,0 0 0,-1 0 0,1 0 0,0 0 0,1 0 0,-1-1 0,0 1 0,0 0 0,0 0 0,0-1 0,1 1 0,-1-1 0,0 1 0,1-1 0,-1 1 0,0-1 0,1 0 0,-1 0 0,1 0 0,-1 0 0,0 0 0,3 0 0,50-1 0,-42 0 0,41-2 0,-28 0 0,1 2 0,-1 1 0,0 0 0,44 8 0,-65-7 0,0 1 0,1-1 0,-1 1 0,0 0 0,0 0 0,-1 0 0,1 1 0,0-1 0,-1 1 0,0 0 0,1 0 0,-1 0 0,0 0 0,0 1 0,-1-1 0,1 1 0,2 5 0,2 6 0,0 0 0,-1 1 0,6 23 0,7 19 0,-10-38 0,-5-13 0,-1 0 0,1 0 0,-2 1 0,1-1 0,1 10 0,-4-15 0,1 0 0,-1-1 0,0 1 0,0 0 0,0 0 0,-1 0 0,1 0 0,0-1 0,-1 1 0,1 0 0,-1 0 0,1-1 0,-1 1 0,0 0 0,0-1 0,0 1 0,0-1 0,0 1 0,0-1 0,0 1 0,-1-1 0,1 0 0,0 1 0,-1-1 0,1 0 0,-1 0 0,-1 1 0,-9 3 0,0 0 0,0 0 0,-1-1 0,1-1 0,-1 0 0,0 0 0,0-2 0,0 0 0,0 0 0,0-1 0,-25-3 0,24 2 0,0 0 0,1 0 0,-1 2 0,0 0 0,0 0 0,0 1 0,0 1 0,1 0 0,-1 1 0,-16 8 0,2 0 0,0-1 0,-1-1 0,0-2 0,-36 6 0,15-3 0,2-1 0,28-6 0,1 0 0,0 1 0,-31 13 0,26-10 0,0 0 0,0-2 0,0 0 0,-1-2 0,1-1 0,-1 0 0,-30-2 0,-23 3 0,10 7 0,-13 2 0,-407-12 0,236-3 0,243 3-273,-1-1 0,1 1 0,0 1 0,-18 4 0,12-1-6553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4T12:55:25.88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1 462,'217'-12,"-191"10,-23 1,-7 1,-42 1,6 0,20-1,-68 0,60-2,25 0,10-1,5 1,-5 1,1-1,-1 1,0-1,1-1,-1 1,11-7,-22 8,0-1,0 1,0 1,0-1,-1 0,1 1,0 0,-9 1,-36 21,102-23,-26 3,13-1,61 11,-13-1,-83-10,0-1,0 1,0 0,-1 0,1 0,0 1,-1-1,1 1,-1 0,6 4,-9-5,0-1,-1 1,1-1,-1 0,0 1,1 0,-1-1,1 1,-1-1,0 1,1-1,-1 1,0 0,0-1,1 1,-1 0,0-1,0 1,0 0,0-1,0 1,0 0,0-1,0 1,0 0,0-1,-1 2,0 0,0 0,0 0,-1 0,1 0,-1 0,0-1,1 1,-1 0,0-1,0 1,0-1,-3 2,-42 14,-9 4,54-20,0 0,0 0,0 0,0 0,0 0,1 1,-1-1,0 1,1-1,-1 1,1-1,0 1,-1 0,1 0,0 0,0-1,0 1,0 0,1 0,-2 4,2-5,0 1,1-1,-1 1,0-1,1 1,-1-1,1 1,-1-1,1 0,-1 1,1-1,0 0,0 1,0-1,0 0,0 0,0 0,0 0,0 0,0 0,1 0,-1 0,0 0,0 0,1-1,-1 1,1-1,-1 1,1-1,1 1,57 11,-42-9,-3 0,-11-3,0 1,-1-1,1 1,0 0,-1 0,1 0,-1 0,1 1,-1-1,1 1,-1 0,0 0,0 0,0 1,0-1,0 1,-1-1,1 1,-1 0,4 5,-3-4,0-1,0-1,0 1,1 0,-1-1,1 0,0 0,0 0,0 0,0 0,0-1,0 0,0 0,0 0,0 0,1-1,8 1,26 6,-39-7,0 0,1 0,-1 1,0-1,0 0,1 0,-1 0,0 1,0-1,1 0,-1 0,0 1,0-1,1 0,-1 0,0 1,0-1,0 0,0 1,0-1,1 0,-1 1,0-1,0 0,0 1,0-1,0 0,0 1,0-1,0 0,0 1,0-1,0 0,0 1,-1-1,1 0,0 1,0-1,0 0,0 1,0-1,-1 0,1 0,0 1,0-1,-1 0,1 0,0 1,0-1,-1 0,1 0,0 0,-1 1,1-1,0 0,0 0,-1 0,0 0,-27 21,9-7,19-13,0-1,-1 1,1-1,0 1,0-1,0 1,0-1,0 1,0 0,0-1,0 1,0-1,0 1,1-1,-1 1,0-1,0 1,0-1,1 1,-1-1,0 1,1-1,-1 1,0-1,1 1,-1-1,1 0,-1 1,0-1,1 0,-1 1,1-1,-1 0,1 0,-1 1,1-1,-1 0,1 0,0 0,-1 0,1 0,-1 0,1 0,-1 0,1 0,-1 0,1 0,0 0,-1 0,1 0,-1 0,1-1,38-4,-31 3,8 0,1 0,-1-2,0 0,0-1,0 0,-1-1,0-1,0 0,21-15,-27 17,0 1,0-1,0 2,1-1,-1 1,1 1,17-3,38-11,124-48,-85 34,-82 26,-1-1,1-2,-2 0,1-1,-1-1,21-12,-20 9,1 1,0 1,0 1,1 1,1 1,36-7,-23 10,-25 3,0 0,0-1,22-7,18-2,-45 11,1-1,-1 1,0-2,0 1,-1-1,1 0,0-1,0 1,-1-1,0-1,1 1,5-5,-11 6,0-1,0 1,-1 0,1 0,0 0,-1-1,0 1,1 0,-1 0,0-1,0 1,0 0,-1-1,1 1,-1 0,1 0,-1 0,1-1,-1 1,0 0,0 0,0 0,-1 0,1 0,-3-3,-38-49,39 51,-1 1,1-1,-1 1,0-1,0 1,0 1,0-1,-1 0,1 1,0 0,-1 0,1 0,-7 0,-34-10,44 10,-1 0,1 0,0 0,0-1,-1 1,1 0,0-1,0 1,0-1,0 1,1-1,-1 1,0-1,1 0,-1 1,1-1,-1 0,1 0,0 1,0-1,0-2,2-49,-1 23,-2 23,0 0,-1-1,0 1,0 0,0 0,-1 0,0 1,-1-1,1 1,-1-1,-8-9,10 14,-1-1,1 0,0 1,-1 0,1 0,-1 0,1 0,-1 0,0 0,0 1,0-1,0 1,0 0,0 0,-1 0,1 0,0 0,0 1,-1 0,1-1,0 1,-1 0,1 1,0-1,-1 1,1-1,0 1,-4 2,5-2,1 0,0 0,-1 0,1 0,0 0,0 0,0 1,0-1,0 1,0-1,0 1,0-1,1 1,-1-1,0 1,1 0,-1-1,1 1,0 0,0-1,0 1,0 3,1 47,1-33,-2-17,1-1,-1 1,0 0,0 0,0 0,0 0,0-1,-1 1,1 0,-1 0,1 0,-1-1,1 1,-1 0,0-1,0 1,0 0,0-1,0 1,0-1,0 0,0 1,-1-1,1 0,-3 2,-1-1,0-1,0 0,-1 0,1 0,0-1,0 0,0 0,-7-1,2 1,1 1,-1 0,1 0,0 1,0 1,0-1,0 1,0 1,1 0,-1 0,1 0,0 1,0 0,0 1,-6 6,-22 14,25-20,-1-1,1 0,-1-1,0 0,-22 4,-29 9,28-5,25-9,0 1,0-1,0 1,-11 8,-1 0,0 0,-1-1,0-1,-38 10,-69 18,88-28,1 2,-49 21,32-3,55-29,0 1,1 0,-1 0,1 0,0 0,0 0,0 0,0 0,0 1,0-1,0 1,1 0,-1-1,1 1,0 0,0 0,0 0,0 0,0 4,1-7,1 1,-1 0,0 0,1-1,-1 1,1 0,-1-1,1 1,0 0,-1-1,1 1,-1-1,1 1,0-1,0 1,-1-1,1 0,0 1,0-1,-1 0,1 0,0 1,0-1,0 0,0 0,-1 0,1 0,0 0,0 0,1 0,33-1,-29 1,9-1,-1 0,1-1,-1-1,0 0,0-1,-1-1,1 0,-1 0,0-1,16-11,-15 11,-1 1,1 1,0 0,0 1,24-3,-19 3,28-1,-39 4,0 0,0 0,0-1,0 0,0-1,0 0,0 0,7-4,-6 3,0 0,1 1,-1 0,0 0,1 1,12-1,37-5,61-23,-37 15,-62 13,0-2,0 0,36-13,-12 0,-23 10,0-2,25-13,-41 19,0-1,-1 0,1 0,-1 0,0-1,0 1,-1-1,1-1,-1 1,0 0,0-1,3-7,-3 5,0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25:58.0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3731 24575,'52'2'0,"80"13"0,-118-13 0,25 2 0,46-1 0,-54-3 0,0 1 0,-1 2 0,36 7 0,-23-4 0,-1-1 0,1-2 0,1-1 0,45-6 0,10 1 0,20 1 0,132 5 0,-169 9 0,-52-7 0,55 3 0,-59-7 0,20-2 0,-1 3 0,60 10 0,-73-8 0,0-1 0,50-2 0,18 2 0,-33 9 0,-49-8 0,0-1 0,27 2 0,29-4 0,-41-2 0,-1 1 0,0 2 0,54 10 0,61 14 0,-121-21 0,0-2 0,34 1 0,-33-3 0,0 1 0,30 7 0,-32-5 0,0 0 0,1-2 0,30-2 0,-30 0 0,0 0 0,0 2 0,25 6 0,11 1 0,0-2 0,1-4 0,98-5 0,-40 0 0,-18 4 0,114-5 0,-206 1 0,0 0 0,0-1 0,0 0 0,0-1 0,-1 0 0,0-1 0,1 0 0,13-10 0,0-1 0,-1-2 0,24-23 0,-36 32 0,-1-1 0,0 0 0,-1-1 0,0 0 0,0 0 0,-1-1 0,-1 0 0,0 0 0,-1-1 0,0 0 0,-1 0 0,0-1 0,-1 1 0,-1-1 0,0 0 0,-1 0 0,0 0 0,-1-18 0,0 7 0,0-25 0,-8-63 0,5 97 0,-1-1 0,0 1 0,-2 0 0,0 0 0,0 0 0,-2 1 0,-14-26 0,11 22 0,0-1 0,-10-31 0,15 34 0,-1 2 0,-1-1 0,0 1 0,-1 0 0,-13-18 0,-9-15 0,24 37 0,0 0 0,0 1 0,-14-16 0,-3-3 0,1-1 0,1-2 0,-17-35 0,-11-16 0,36 61 0,-18-46 0,-5-9 0,25 56 0,1-1 0,1 0 0,0-1 0,2 1 0,1-2 0,1 1 0,-3-37 0,3-18 0,5-76 0,2 55 0,-1 81 0,2 0 0,0 0 0,1 1 0,1-1 0,0 1 0,1 0 0,16-30 0,-12 26 0,-1-1 0,0 0 0,9-44 0,-12 40 0,1 0 0,21-50 0,-1 3 0,-8 0 0,-2 0 0,7-91 0,-21 149 0,0 1 0,1 0 0,10-25 0,-9 27 0,0 0 0,-1-1 0,-1 1 0,0-1 0,2-17 0,7-58 0,-7 60 0,2-53 0,-5-24 0,-5-160 0,0 249 0,-1-1 0,0 1 0,-1 1 0,-1-1 0,-11-23 0,-14-38 0,25 53 0,2 8 0,0 0 0,-12-27 0,14 40 0,1 0 0,-1 0 0,0 0 0,1 0 0,-2 0 0,1 0 0,0 0 0,0 1 0,-1-1 0,0 1 0,1 0 0,-1 0 0,0 0 0,0 0 0,0 0 0,0 0 0,-1 1 0,-3-2 0,-28-6 0,-130-29 0,133 34 0,-61 1 0,66 3 0,0 0 0,0-2 0,-43-9 0,29 5 0,0 1 0,-1 1 0,1 3 0,-55 5 0,-3-2 0,4-3 0,-105 3 0,186 0 0,1 1 0,0 1 0,-1 0 0,-21 10 0,-26 7 0,-60 6 0,-3-3 0,107-21 0,0 2 0,1 0 0,-17 8 0,-33 9 0,38-15 0,6-2 0,0 0 0,0-1 0,-31 1 0,17-2 0,0 2 0,-51 13 0,74-15 0,-48 17 0,50-15 0,-1 0 0,0-1 0,0-1 0,0 0 0,-18 2 0,-140 20 0,158-23 0,0 0 0,0 1 0,0 0 0,0 1 0,1 1 0,0 0 0,0 0 0,0 1 0,1 0 0,0 1 0,-17 14 0,0 5 0,1 1 0,-33 46 0,53-67 0,-3 5 0,-1-1 0,0-1 0,0 0 0,-21 13 0,22-16 0,0 0 0,0 1 0,1-1 0,0 2 0,0-1 0,0 1 0,1 0 0,1 1 0,-9 13 0,2 9 0,1 0 0,1 1 0,2 1 0,1 0 0,1 0 0,-3 65 0,7-80 0,0 0 0,-2-1 0,0 1 0,-13 28 0,10-28 0,0 2 0,2-1 0,-6 29 0,0 17 0,6-36 0,2-1 0,-3 48 0,8 739 0,0-797 0,1 1 0,8 32 0,2 32 0,1 12 0,-8-71 0,-2 1 0,2 28 0,-6-40 0,0-1 0,0 0 0,-1 0 0,-1 0 0,0-1 0,0 1 0,-1-1 0,-1 1 0,0-1 0,0-1 0,-1 1 0,-1-1 0,0 0 0,0 0 0,-1-1 0,-15 16 0,-61 70 0,77-87 0,0 0 0,1 1 0,-11 18 0,13-20 0,0 1 0,-1-1 0,0 0 0,-1 0 0,1-1 0,-13 12 0,0-3 0,0 2 0,-29 36 0,-2 2 0,27-35 0,-1-1 0,-27 19 0,43-33 0,0 1 0,1 0 0,0 1 0,-10 13 0,11-13 0,-1 1 0,0-1 0,-1-1 0,-11 11 0,-134 102 0,138-108 0,1 0 0,-21 22 0,31-28 0,-1-1 0,0 1 0,1 0 0,0 0 0,0 1 0,1-1 0,-1 1 0,1-1 0,1 1 0,-1 0 0,-1 9 0,-6 33 0,6-38 0,1 0 0,0 0 0,1 0 0,0 1 0,1 18 0,0-25 0,1-1 0,0 1 0,0-1 0,0 0 0,1 0 0,-1 1 0,1-1 0,-1 0 0,1 0 0,0 0 0,0-1 0,0 1 0,1 0 0,-1-1 0,1 0 0,-1 1 0,1-1 0,0 0 0,0 0 0,0-1 0,5 4 0,2 0-195,0 0 0,1-1 0,-1 0 0,1-1 0,-1 0 0,23 3 0,-13-5-6631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27:03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225 3775 24575,'-1'0'0,"0"-1"0,0 1 0,0-1 0,0 1 0,0-1 0,0 0 0,0 1 0,0-1 0,0 0 0,0 0 0,0 1 0,0-1 0,1 0 0,-1 0 0,0 0 0,1 0 0,-1 0 0,0 0 0,1 0 0,0 0 0,-1-1 0,1 1 0,0 0 0,-1 0 0,1 0 0,0 0 0,0-2 0,-5-38 0,5 36 0,-4-24 0,-1-1 0,-1 0 0,-18-48 0,-3-15 0,19 67 0,-1 2 0,-1-1 0,-2 1 0,0 1 0,-24-35 0,35 56 0,-7-15 0,1-1 0,0 1 0,2-1 0,0-1 0,0 1 0,2-1 0,1 1 0,0-1 0,1-20 0,1 36 0,-1-10 0,0 1 0,1-1 0,0 1 0,1-1 0,1 1 0,0-1 0,1 1 0,0 0 0,0 0 0,1 0 0,10-18 0,-2 7 0,-1-1 0,9-29 0,18-38 0,-28 80 0,0 0 0,1 0 0,0 1 0,0 0 0,1 1 0,25-15 0,-31 21 0,17-10 0,0 2 0,1 1 0,0 0 0,1 2 0,0 1 0,33-5 0,1-1 0,89-12 0,0 0 0,-105 19 0,0 1 0,0 2 0,0 2 0,46 5 0,11-2 0,-89-2 0,3-1 0,0 1 0,0 0 0,0 1 0,0 1 0,0 0 0,0 0 0,0 2 0,-1 0 0,0 0 0,16 8 0,-16-5 0,0 0 0,-1 0 0,0 1 0,-1 1 0,0 0 0,0 0 0,-1 1 0,0 1 0,16 22 0,46 66 0,-10-27 0,-49-59 0,-1 1 0,0-1 0,-1 2 0,0 0 0,-1 0 0,-1 0 0,8 20 0,16 55 0,29 139 0,-59-217 0,-1 0 0,-1-1 0,0 1 0,0 0 0,-1 0 0,0 0 0,-1-1 0,-1 1 0,0 0 0,-4 11 0,4-15 0,-2 0 0,1 0 0,-1-1 0,0 1 0,-1-1 0,0 0 0,0 0 0,0-1 0,-1 1 0,0-1 0,0 0 0,0-1 0,-1 0 0,-12 8 0,-100 59 0,106-66 0,0 1 0,0 1 0,1 0 0,0 1 0,1 1 0,0-1 0,-19 22 0,28-29 0,1 1 0,-1-1 0,0 1 0,1 0 0,0-1 0,0 1 0,-1 0 0,2 0 0,-1-1 0,0 1 0,0 0 0,1 0 0,0 0 0,0 0 0,-1 0 0,2 0 0,-1 0 0,0 0 0,1 0 0,-1 0 0,1 0 0,0 0 0,0-1 0,0 1 0,0 0 0,0 0 0,1-1 0,-1 1 0,1-1 0,0 1 0,0-1 0,0 0 0,0 0 0,0 0 0,0 0 0,0 0 0,1 0 0,-1 0 0,1-1 0,-1 1 0,1-1 0,0 0 0,0 0 0,-1 0 0,1 0 0,0 0 0,0-1 0,0 1 0,0-1 0,0 0 0,5 0 0,213 0 0,-92-3 0,-121 3 0,-1-1 0,1 1 0,-1-1 0,0 0 0,0-1 0,1 0 0,-1 0 0,0-1 0,-1 0 0,1 0 0,0 0 0,-1-1 0,0 0 0,0 0 0,0-1 0,0 1 0,-1-1 0,0-1 0,0 1 0,0-1 0,0 0 0,-1 0 0,0 0 0,0 0 0,-1-1 0,0 1 0,0-1 0,-1 0 0,1 0 0,-1 0 0,-1-1 0,0 1 0,0 0 0,0-14 0,0-377 0,-3 177 0,1 216 0,1 0 0,1 0 0,-1 0 0,1 0 0,0 1 0,0-1 0,0 0 0,0 0 0,1 0 0,0 1 0,0-1 0,0 1 0,1 0 0,0-1 0,4-4 0,-3 5 0,1-1 0,1 1 0,-1 0 0,1 0 0,-1 1 0,1 0 0,0 0 0,0 0 0,1 1 0,12-4 0,44-15 0,-48 15 0,1 0 0,1 1 0,-1 1 0,1 1 0,0 0 0,16 0 0,64-9 0,-71 7 0,49-2 0,-44 5 0,49-9 0,-49 6 0,50-2 0,-53 5 0,54-11 0,-21 3 0,4-1 0,-41 6 0,1 1 0,34-1 0,-38 4 0,-1-1 0,28-7 0,36-3 0,11 0 0,-71 7 0,1 1 0,28 0 0,-38 2 0,1 0 0,-1 0 0,-1-2 0,1 0 0,0 0 0,-1-2 0,15-6 0,-13 4 0,1 2 0,-1 0 0,1 1 0,33-6 0,28-1 0,-50 7 0,0 1 0,33-1 0,-22 5 0,-1-2 0,59-10 0,-77 7 0,0 2 0,0 1 0,0 0 0,1 1 0,-1 1 0,29 4 0,-43-3 0,0 1 0,1-1 0,-1 1 0,0 0 0,0 0 0,0 1 0,0 0 0,0 0 0,-1 0 0,1 1 0,-1 0 0,0 0 0,0 0 0,0 1 0,-1-1 0,1 1 0,-1 0 0,-1 1 0,1-1 0,-1 1 0,1-1 0,-2 1 0,5 10 0,-6-12 0,0 0 0,1 0 0,0 0 0,0 0 0,0-1 0,0 1 0,0 0 0,1-1 0,0 0 0,-1 0 0,1 0 0,0 0 0,1 0 0,-1 0 0,0-1 0,1 0 0,0 1 0,4 1 0,-5-4 0,0 1 0,-1-1 0,1 1 0,0-1 0,0 0 0,0 0 0,0 0 0,0 0 0,0-1 0,0 1 0,0-1 0,0 0 0,-1 0 0,1 0 0,0 0 0,-1 0 0,1-1 0,0 1 0,-1-1 0,0 0 0,1 1 0,-1-1 0,0 0 0,0 0 0,0-1 0,0 1 0,2-3 0,0-1 0,-1 0 0,1 0 0,-1-1 0,0 1 0,-1-1 0,1 0 0,-1 0 0,-1 0 0,1 0 0,-1 0 0,0 0 0,-1 0 0,0 0 0,0 0 0,-2-10 0,-1-8 0,0 1 0,-2 0 0,-9-26 0,-57-176 0,65 194 0,2 0 0,1 0 0,1-1 0,5-64 0,0 11 0,-3 38 0,-1 13 0,1 0 0,2-1 0,12-66 0,-1 15 0,-12 69 0,1 1 0,0-1 0,2 1 0,0-1 0,7-17 0,-5 19 0,1 1 0,1 1 0,19-28 0,-23 36 0,1 0 0,0 0 0,1 1 0,-1 0 0,1 0 0,0 1 0,0-1 0,1 1 0,-1 0 0,1 1 0,7-3 0,1 1 0,-1-1 0,0 0 0,0-1 0,0-1 0,20-15 0,-28 17 0,0 0 0,0 1 0,-1-2 0,0 1 0,0-1 0,0 1 0,-1-2 0,0 1 0,0 0 0,-1-1 0,0 1 0,3-13 0,-4 10 0,1 1 0,1-1 0,0 1 0,0 0 0,0 0 0,1 0 0,1 0 0,-1 1 0,2 0 0,-1 0 0,1 1 0,11-10 0,-10 10 0,0 0 0,1 0 0,-1 1 0,1 0 0,1 1 0,-1 0 0,1 1 0,0 0 0,0 0 0,0 1 0,15-3 0,4 3 0,1 0 0,50 3 0,26-2 0,-102 2 0,-1-1 0,0 1 0,0-1 0,1 1 0,-1-1 0,0 0 0,0 0 0,0 0 0,0-1 0,0 1 0,0-1 0,0 0 0,-1 0 0,1 0 0,0 0 0,-1 0 0,0 0 0,1-1 0,-1 1 0,0-1 0,0 0 0,-1 1 0,3-5 0,0-4 0,0 0 0,-1 0 0,0 0 0,-1-1 0,2-15 0,-3 16 0,1-1 0,0 1 0,0 0 0,2 0 0,7-19 0,6-1 0,2 2 0,34-43 0,-44 63 0,1 0 0,0 0 0,0 2 0,1-1 0,15-7 0,-13 7 0,0-1 0,0 0 0,14-13 0,-19 15 0,-1-1 0,0 0 0,0 0 0,-1-1 0,0 0 0,-1 0 0,0 0 0,0-1 0,-1 1 0,4-15 0,-4 5 0,0 0 0,-2-1 0,0 1 0,-1-34 0,-2 42 0,1 1 0,-1-1 0,2 0 0,-1 0 0,2 0 0,-1 1 0,4-13 0,-3 20 0,-1 0 0,0 0 0,1 0 0,0 1 0,0-1 0,0 0 0,0 0 0,0 1 0,0 0 0,1-1 0,-1 1 0,1 0 0,-1 0 0,1 0 0,0 0 0,0 1 0,0-1 0,0 1 0,0 0 0,0 0 0,0 0 0,1 0 0,-1 0 0,5 0 0,89-22 0,-73 16 0,1 0 0,-1 2 0,51-4 0,-49 7 0,44-8 0,-45 5 0,0 1 0,26 0 0,-37 5 0,0 0 0,0 1 0,0 0 0,-1 1 0,1 1 0,-1 0 0,14 7 0,9 1 0,85 22 0,-77-23 0,-1 1 0,49 21 0,-80-28 0,1 0 0,0-2 0,0 1 0,1-2 0,-1 1 0,21-1 0,86-4 0,-45-1 0,566 3 0,-612-1 0,53-10 0,-52 6 0,51-3 0,856 9 0,-920 0 0,0 1 0,1 0 0,-1 1 0,-1 1 0,26 9 0,80 38 0,-108-44 0,8 5 0,0 2 0,-1 1 0,-1 0 0,0 2 0,-1 0 0,32 38 0,-3-5 0,-41-42 0,0 1 0,-1-1 0,0 1 0,0 1 0,-1-1 0,0 1 0,-1 0 0,0 0 0,4 19 0,-1 3 0,-1-1 0,2 34 0,-6-37 0,0 0 0,-5 53 0,2-72 0,-1 0 0,0 1 0,0-1 0,-1 0 0,0 0 0,-1 0 0,0-1 0,0 1 0,-1-1 0,0 0 0,-1 0 0,-7 8 0,-8 4 0,0 0 0,-2-2 0,0 0 0,-1-2 0,-1 0 0,-32 14 0,4 5 0,-14 6 0,-74 34 0,127-68 0,1-1 0,-1-1 0,-1 0 0,-23 4 0,21-5 0,0 0 0,-27 12 0,-147 64 0,-31 19 0,197-88 0,-45 30 0,-8 5 0,11-4 0,52-31 0,0-1 0,-24 12 0,24-14 0,2 0 0,-1 1 0,1 0 0,0 1 0,-17 18 0,-53 63 0,82-90 0,-24 31 0,-37 66 0,32-48 0,-68 122 0,87-152 0,1 0 0,1 1 0,-13 43 0,-9 24 0,15-48 0,3 1 0,1 0 0,2 1 0,-6 48 0,12-69 0,-1 0 0,-11 25 0,9-26 0,1 1 0,-5 23 0,2 8 0,4-34 0,1 0 0,1 1 0,1-1 0,1 1 0,0 0 0,2 0 0,0-1 0,0 1 0,7 24 0,-2-23 0,2 5 0,0 1 0,-2 0 0,-1 1 0,-1-1 0,0 30 0,-4-24 0,-1-1 0,2 0 0,1 0 0,9 53 0,-7-73 0,-2 1 0,1 0 0,-2 0 0,1 0 0,-2 0 0,0 0 0,0 0 0,-1 0 0,0 0 0,-1 0 0,-1 0 0,0 0 0,0-1 0,-1 1 0,-9 17 0,-82 172 0,86-185 0,1 0 0,1 0 0,1 1 0,0-1 0,1 1 0,-5 32 0,1-11 0,6-29 0,1 0 0,0 0 0,0 0 0,0 14 0,2-21 0,0 1 0,0-1 0,0 0 0,0 0 0,1 1 0,-1-1 0,1 0 0,0 0 0,0 0 0,0 0 0,0 1 0,0-1 0,0-1 0,0 1 0,1 0 0,-1 0 0,1 0 0,-1-1 0,1 1 0,0-1 0,-1 1 0,4 1 0,17 8 0,-1-1 0,1 0 0,1-2 0,0-1 0,40 8 0,34 10 0,-64-17 0,0-2 0,0-1 0,1-2 0,-1-1 0,1-2 0,40-4 0,21 1 0,-39 3 0,-16 2 0,-1-3 0,0-1 0,67-12 0,-63 7 0,0 3 0,-1 0 0,1 3 0,47 5 0,10-1 0,-78-2 0,1 1 0,-1 2 0,0 0 0,39 13 0,11 3 0,-52-14 0,-1 1 0,0 1 0,0 0 0,-1 2 0,33 21 0,-1 0 0,-36-22 0,1 1 0,-1 1 0,12 12 0,-15-12 0,1-1 0,0 0 0,0-1 0,20 10 0,19 9 0,36 14 0,-58-30 0,46 27 0,1 2 0,-67-38 0,1 1 0,-1 1 0,0 0 0,-1 0 0,1 1 0,-1 0 0,0 1 0,-1 0 0,1 0 0,-1 0 0,-1 1 0,1 0 0,-1 0 0,-1 1 0,0-1 0,0 1 0,0 1 0,-1-1 0,-1 0 0,1 1 0,-2 0 0,1 0 0,-1 0 0,-1 0 0,1 17 0,-1 33 0,-5 153 0,1-196 0,-1 1 0,0-1 0,-2 0 0,0 0 0,0-1 0,-2 0 0,-9 16 0,-5 12 0,15-31 0,-1-1 0,1 0 0,-2-1 0,0 0 0,0 0 0,-1-1 0,0 0 0,-17 12 0,-103 64 0,86-60 0,-129 72 0,157-88 0,-1 0 0,-1-1 0,1-2 0,-1 0 0,-1 0 0,1-2 0,-37 6 0,4-5 0,-89-3 0,-674-3 0,796-1 0,0-1 0,-34-8 0,32 6 0,0 0 0,-24-1 0,15 4 0,1-1 0,-49-9 0,49 6 0,-1 1 0,0 2 0,-30 1 0,31 2 0,0-2 0,0-2 0,-39-7 0,-39-5 0,25 5 0,-77-15 0,132 20 0,-48-2 0,-23-5 0,66 6 0,-2 2 0,-40 1 0,37 1 0,-53-7 0,-64-21 0,116 26 0,0 2 0,-65 3 0,-37-1 0,66-12 0,50 7 0,1 2 0,-32-2 0,32 5 0,-7 0 0,1 0 0,-1-2 0,-46-10 0,53 8 0,1 1 0,-1 2 0,1 0 0,-26 2 0,32 1 0,0-1 0,-1-1 0,1-1 0,0 0 0,0-1 0,0 0 0,0-1 0,0-1 0,1-1 0,-15-5 0,13 3 0,1 2 0,-1 0 0,0 1 0,0 0 0,0 1 0,-1 1 0,1 1 0,-1 0 0,-18 2 0,10-1 0,0-1 0,1-1 0,-27-5 0,30 2 0,16 5 0,-1-1 0,1 0 0,0 0 0,0 0 0,0-1 0,0 0 0,0 0 0,0 0 0,0 0 0,1-1 0,-1 0 0,1 0 0,0 0 0,-1-1 0,-4-5 0,0-1 0,-1 0 0,1 1 0,-1 0 0,-1 1 0,0 0 0,-12-6 0,13 8 0,0 0 0,1-1 0,-1 0 0,1 0 0,1-1 0,-1 0 0,1-1 0,-9-13 0,7 4 0,2-1 0,0 0 0,1 0 0,1 0 0,1-1 0,-3-21 0,2 12 0,-18-55 0,16 58 0,1 0 0,2-1 0,1 0 0,1 0 0,1-1 0,2 1 0,3-36 0,-2-2 0,-1 59 0,0-1 0,0 1 0,1-1 0,0 1 0,0-1 0,1 1 0,0 0 0,0 0 0,0 0 0,0 0 0,1 0 0,0 0 0,1 0 0,-1 1 0,1 0 0,0 0 0,0 0 0,9-7 0,-4 5 0,1 0 0,0 1 0,0 1 0,1-1 0,-1 2 0,1-1 0,1 2 0,-1-1 0,18-2 0,53-16 0,-62 15 0,1 1 0,-1 1 0,1 1 0,36-2 0,384 6 0,-191 1 0,-247 0 0,0-1 0,0 0 0,0 0 0,0 0 0,0 0 0,-1 0 0,1-1 0,0 1 0,0-1 0,0 0 0,0 0 0,-1 0 0,1 0 0,-1 0 0,1-1 0,-1 1 0,1-1 0,-1 0 0,0 1 0,1-1 0,-1 0 0,0 0 0,0-1 0,-1 1 0,1 0 0,0-1 0,-1 1 0,1-1 0,-1 1 0,0-1 0,0 0 0,0 1 0,0-1 0,-1 0 0,1 0 0,-1 0 0,1 0 0,-1 1 0,0-1 0,0 0 0,0 0 0,-1 0 0,1 0 0,-1 0 0,1 1 0,-3-6 0,-3-21 0,3 14 0,-1-1 0,-10-29 0,13 42 0,-1 0 0,1-1 0,-1 1 0,0 0 0,0 1 0,0-1 0,0 0 0,0 0 0,0 1 0,-1 0 0,0-1 0,1 1 0,-1 0 0,0 0 0,0 0 0,0 1 0,0-1 0,0 1 0,-4-2 0,-27-5 0,-1 1 0,1 1 0,-1 2 0,-45 1 0,58 2 0,0-1 0,-38-9 0,15 2 0,-6-1 0,25 5 0,-1 0 0,-41-1 0,40 7 0,0-2 0,1-1 0,-49-10 0,35 6 0,-1 1 0,1 1 0,-1 3 0,-53 5 0,-4-2 0,52-1 0,11 0 0,-1-1 0,0-3 0,-62-10 0,73 8 0,0 1 0,-33 0 0,33 3 0,-1-1 0,-31-7 0,-114-16 0,127 18 0,0 2 0,0 3 0,-81 4 0,26 1 0,43-3 0,20 2 0,-1-2 0,0-2 0,-73-13 0,70 8 0,0 2 0,-1 2 0,1 1 0,-55 6 0,-3-1 0,-1800-3 0,1880-1 0,0-1 0,-32-8 0,-32-2 0,59 11 0,1 0 0,0-2 0,0 0 0,0-2 0,0 0 0,-27-11 0,29 10 0,0 0 0,-28-4 0,-1 0 0,28 7 18,-1-1 0,-28 1 0,36 3-196,-1 0 1,1-1 0,0-1-1,0-1 1,0 0 0,0-1-1,-18-8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07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24575,'28'26'0,"46"33"0,-39-33 0,90 71 0,-108-84 0,-1 1 0,0 1 0,13 17 0,31 28 0,38 39 0,-81-84-120,-5-6-58,0 0 1,-1 1-1,0 1 0,-1 0 0,0 0 0,15 25 0,-18-21-6648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08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798 1 24575,'-1'6'0,"0"1"0,-1 0 0,1 0 0,-1-1 0,-1 1 0,1-1 0,-1 1 0,0-1 0,0 0 0,-8 10 0,-48 58 0,50-65 0,-16 22 0,17-20 0,0-1 0,0 0 0,-1-1 0,-1 0 0,1 0 0,-1-1 0,-1 0 0,1-1 0,-13 6 0,-30 14 0,29-14 0,0-1 0,-43 14 0,30-14 0,2 1 0,-1 2 0,2 2 0,-43 27 0,-89 61-1365,153-96-5461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10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24575,'1'3'0,"-1"0"0,1-1 0,0 0 0,0 1 0,0-1 0,0 1 0,0-1 0,0 0 0,1 0 0,-1 0 0,1 1 0,0-2 0,-1 1 0,1 0 0,0 0 0,2 1 0,38 28 0,-36-27 0,105 65 0,-61-40 0,-2 2 0,0 2 0,50 47 0,13 5 0,-66-52 0,1-2 0,73 36 0,-52-30 0,31 6 129,-8-5-1623,-76-31-5332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12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807 53 24575,'0'-2'0,"-1"0"0,0 1 0,1-1 0,-1 1 0,0-1 0,0 0 0,0 1 0,0-1 0,0 1 0,0 0 0,0-1 0,0 1 0,-1 0 0,1 0 0,0 0 0,-1 0 0,1 0 0,-1 0 0,1 0 0,-1 0 0,0 1 0,-2-2 0,-38-12 0,22 11 0,0 0 0,0 1 0,0 1 0,0 1 0,0 1 0,-21 4 0,-118 29 0,144-30 0,-14 3 0,-103 32 0,116-33 0,2 0 0,-1 1 0,1 1 0,0 0 0,0 1 0,-17 15 0,-27 43 0,49-56-227,0 1-1,0 0 1,1 0-1,1 1 1,-7 15-1,7-13-6598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13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730 0 24575,'-25'2'0,"-1"2"0,0 0 0,1 2 0,0 1 0,0 0 0,-41 21 0,-3-2 0,36-13 0,0 1 0,1 1 0,1 2 0,1 1 0,-47 37 0,-106 84 0,170-128-1365,2-1-5461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14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24575,'9'2'0,"-1"0"0,1 1 0,0 0 0,-1 0 0,0 1 0,0-1 0,0 2 0,0-1 0,10 9 0,20 10 0,34 15 0,54 25 0,-105-55 0,18 8 0,36 22 0,15 3 0,-62-30 0,41 24 0,-17-5 0,-24-15 0,-1 1 0,0 2 0,-2 0 0,35 33 0,-47-40-1365,-2-1-5461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15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707 1 24575,'-8'0'0,"-1"1"0,0 0 0,1 0 0,-1 1 0,1 1 0,0-1 0,0 1 0,-14 7 0,-59 41 0,19-11 0,28-19 0,-52 43 0,63-45 0,-87 69 0,-76 46 0,160-111-1365,16-12-5461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16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24575,'1'2'0,"-1"0"0,1 0 0,0 1 0,-1-1 0,1 0 0,0 0 0,0 0 0,1 0 0,-1 0 0,0 0 0,1-1 0,-1 1 0,1 0 0,-1-1 0,1 1 0,0-1 0,0 1 0,0-1 0,2 2 0,47 25 0,-33-19 0,159 70 0,-54-26 0,-60-24 0,-2 3 0,-1 3 0,-2 3 0,87 71 0,-88-42-1365,-47-57-5461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4T12:48:20.0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2583 223,'1'80,"-3"88,2-167,1 0,-1 1,0-1,0 1,-1-1,1 0,0 1,0-1,-1 1,1-1,-1 0,1 1,-1-1,1 0,-1 0,0 1,0-1,0 0,0 0,-2 2,3-3,-1 0,0-1,0 1,0 0,0 0,0-1,0 1,0-1,1 1,-1 0,0-1,0 0,1 1,-1-1,0 1,0-1,1 0,-1 0,1 1,-1-1,1 0,-1-1,-33-63,31 58,-7-15,-14-30,-21-70,27 75,13 38,1-1,0 0,0 0,1 0,1 0,-3-21,5 28,0 1,0 0,1 0,-1 0,1 0,-1 0,1 0,0 0,-1 0,1 0,0 0,0 0,1 0,-1 0,3-3,-1 3,0 0,0-1,0 1,1 0,-1 1,0-1,1 1,-1-1,1 1,0 0,-1 0,5 0,80-5,-67 6,1-1,35-6,-28 2,1 2,-1 1,35 2,-84 3,1 1,-1 1,-24 10,-14 3,-11 8,52-19,-1 0,-29 7,3-6,25-6,-1 2,1 0,-1 1,1 1,-33 15,50-20,1 0,-1 0,0 1,0-1,0 0,1 1,-1-1,1 1,-1 0,1-1,0 1,-1 0,1 0,-1 3,1-4,1 0,0 1,0-1,0 0,0 0,0 0,0 0,0 0,0 0,1 0,-1 0,0 0,0 0,1 0,-1 0,1 0,-1 0,1 0,-1 0,1-1,1 3,1-1,0 1,0-1,1 1,-1-1,0 0,1 0,0-1,-1 1,1-1,0 0,0 1,0-2,8 2,76 9,-47-5,59 1,-93-7,0 0,0 0,0 0,1 1,-1 0,0 0,0 1,7 3,-12-4,1 1,-1-1,0 1,0 0,0 0,0 0,0 0,-1 0,1 0,0 1,-1-1,0 1,0-1,1 1,-1-1,-1 1,1 0,0-1,-1 1,1 0,-1 0,0-1,0 6,1 10,-1 0,0 0,-4 26,2-37,1 0,-1 0,0 0,-1 0,0 0,0-1,0 0,-1 1,0-1,0-1,-8 10,-64 81,75-95,0 0,0 0,0 0,0 0,0 0,0 0,0 0,0 0,0 1,1-1,-1 0,0 0,1 1,0-1,-1 0,1 1,0-1,-1 1,1-1,0 0,0 1,0-1,0 1,0-1,1 2,0-1,0-1,0 1,1-1,-1 1,0-1,1 1,-1-1,1 0,-1 0,1 0,-1 0,1 0,0 0,0 0,0-1,2 1,12 4,0-2,0 0,24 1,-28-4,-9 1,0-1,0 0,0 1,1 0,-1 0,0 0,0 0,0 0,4 3,-6-3,0-1,0 1,-1 0,1 0,0 0,0 0,0-1,-1 1,1 0,0 0,-1 1,1-1,-1 0,1 0,-1 0,0 0,1 3,-1 1,-1 0,1 0,-1 0,0 1,-1-1,1 0,-1 0,-4 8,4-8,0-1,0 1,0 0,0 0,1-1,0 1,0 0,1 0,-1 8,2-11,0 0,0 0,0 0,1 0,-1 0,0-1,1 1,-1 0,1-1,0 1,-1-1,1 0,0 1,0-1,0 0,0 0,0 0,0 0,0-1,1 1,1 0,57 13,-47-12,-1 2,1 0,-1 1,20 10,-23-10,1 0,-1-1,1 0,0-1,0 0,18 2,-9-4,1-1,-1-1,1 0,-1-2,0-1,0 0,0-1,30-13,-39 10,-20 4,-22 5,-102 44,104-39,7 0,0-1,0-1,-33 1,32-3,-1 1,-29 7,5-1,24-3,1 0,1 2,-31 13,-26 9,52-21,1 2,-41 23,-14 7,47-28,19-8,2 1,-1 0,0 0,1 1,1 1,-20 15,19-13,1-1,-1 0,-1-1,-21 10,-35 22,44-24,1-2,-2-1,0-1,-54 15,70-22,0 1,0-1,1 2,0-1,-13 13,-20 11,6-7,2-1,-70 32,29-17,58-27,-2 0,0-1,0-1,0-1,-28 6,-72 14,112-25,1 1,0 0,1 0,-1 0,-12 8,-27 13,-163 38,166-47,32-10,-1-1,0 0,0-1,0 0,-20 2,-11-1,-66 16,71-11,-2-2,-51 2,83-8,0 0,0 0,0 1,0 0,0 0,0 1,1 0,-12 6,-10 4,9-6,0-2,-1 0,-38 4,43-8,0 1,0 1,1 0,0 1,-1 0,2 2,-1-1,-17 11,31-16,-1 1,1 0,-1 0,1-1,-1 1,1 0,0 0,0 0,0 1,-1-1,1 0,0 0,0 1,1-1,-1 0,0 1,0-1,1 1,-1-1,1 1,-1-1,1 1,-1-1,1 1,0 3,1-4,0 1,0 0,0 0,0 0,0-1,0 1,1-1,-1 1,0-1,1 1,0-1,-1 0,1 0,0 0,-1 0,1 0,2 1,10 4,0-1,0-1,0 0,22 3,33-1,133-6,-80-3,346 3,-451-1,0 0,0-2,16-4,41-5,-19 10,-25 2,-1-2,55-10,-41 6,0 1,1 2,86 5,-31 1,58 9,7 1,-72-12,86-4,-173 3,0-1,-1 0,1 0,0 0,-1 0,0-1,1 0,-1 0,0 0,0 0,0-1,0 0,0 0,-1 0,1 0,-1 0,0-1,0 1,0-1,0 0,-1 0,0 0,4-7,-4 5,0 0,0-1,-1 1,0 0,0-1,0 1,-1 0,1-1,-2 1,1-1,-1 1,0-1,0 1,-1 0,0 0,-4-11,4 13,-1 0,1 0,-1 0,0 1,1-1,-2 1,1 0,0 0,-1 0,1 0,-1 1,0 0,-4-3,-61-21,56 22,1 0,0 0,0-1,-16-10,19 9,-2-3,0 1,-1 1,0 0,0 0,0 1,-1 1,-18-6,31 11,0 0,0 0,0 0,0 0,-1 0,1 0,0 0,0 0,0 0,0 1,0-1,0 0,-1 0,1 0,0 0,0 0,0 0,0 0,0 0,0 0,0 0,-1 1,1-1,0 0,0 0,0 0,0 0,0 0,0 0,0 1,0-1,0 0,0 0,0 0,0 0,0 0,0 1,0-1,0 0,0 0,0 0,0 0,0 0,0 1,0-1,0 0,0 0,0 0,0 0,0 0,0 0,0 1,1-1,-1 0,0 0,0 0,0 0,0 0,0 0,11 16,13 10,1-9,0-2,1 0,0-2,1-1,1-2,34 10,-44-16,-5-2,0 1,0 1,0 0,15 8,-27-12,1 1,-1-1,0 1,0 0,1-1,-1 1,0 0,0 0,0 0,0 0,0 0,0 0,0 0,0 0,0 0,-1 0,1 1,0-1,-1 0,1 1,-1-1,1 0,-1 1,0-1,0 0,1 1,-1-1,0 1,0-1,0 0,0 1,-1-1,1 1,0-1,-1 0,1 1,-1-1,1 0,-1 0,1 1,-1-1,0 0,0 0,0 0,0 0,1 0,-1 0,-1 0,-1 2,-8 6,0 0,0-1,-1 0,-1 0,1-2,-24 10,-30 17,-37 22,5-7,71-35,1-1,-2-2,0-1,-48 10,35-9,-50 18,61-18,-1-2,-1-1,0-1,-62 3,58-6,-32 8,-13 2,64-12,1 2,-1 0,1 1,-31 11,-37 9,35-15,27-4,0-1,-33 2,37-6,0 2,0 1,0 0,0 1,0 1,1 1,0 0,0 1,-17 10,9-5,-1-2,0 0,-51 10,45-12,1 3,0 2,2 1,0 1,0 1,2 2,-29 22,35-25,-31 20,27-19,1 1,0 0,-35 36,58-53,0 1,1 0,-1 0,0-1,0 1,1 0,-1 0,0 0,1 0,-1 0,1 0,-1 0,1 0,0 0,-1 0,1 0,0 0,0 1,0-1,0 0,0 0,0 0,0 0,0 0,0 0,1 0,-1 1,0-1,1 0,-1 0,0 0,1 0,0 0,-1 0,1 0,-1-1,1 1,0 0,0 0,0 0,-1-1,1 1,0 0,0-1,0 1,0-1,0 1,0-1,0 1,0-1,0 0,1 0,0 1,12 3,0 1,0-2,21 3,-17-3,35 11,-37-9,1-1,-1-1,25 3,-10-3,-1 1,1 1,-1 2,0 1,34 14,-23-1,-31-15,0-1,1 0,0 0,12 2,11 1,0-1,1-2,0-2,47 0,50-2,106-4,-203-1,54-16,-61 13,1 1,-1 1,34-2,-40 5,0 0,0-2,39-12,-38 9,0 1,1 2,26-3,-34 5,0 0,0-1,0-1,-1-1,0 0,16-8,85-48,-89 45,-18 10,0 0,1 1,0 0,0 0,20-6,5 3,0 2,0 1,0 1,45 2,-69 2,4-1,0 1,0 1,14 3,-26-4,-1 1,0-1,0 1,0 0,-1-1,1 1,0 0,0 0,0 0,-1 0,1 1,3 1,-5-2,1 0,-1 0,0 0,1 0,-1 0,0 0,1 0,-1 0,0 0,0 0,0 0,0 0,0 0,0-1,0 1,0 0,0 0,0 0,-1 0,1 0,0 0,-1 0,1 0,-1 0,1 0,-1-1,1 1,-1 1,-4 3,1 1,-1-1,0 0,0-1,-1 1,1-1,-1 0,-12 6,-55 24,64-30,-27 9,0-2,-60 11,36-9,-12-2,54-9,-1 1,1 0,0 1,-22 9,13-5,0-1,0 0,-1-3,-43 4,2-1,-79 24,132-28,0 1,-30 13,34-12,0-1,-1 1,0-2,0 0,-18 2,-2-1,0 1,-55 16,18-3,58-14,1 1,0 0,1 1,-1 0,1 0,-14 13,-12 6,19-13,0 0,1 1,1 0,0 2,1 0,-17 22,-19 61,6-19,40-74,-1 0,1 0,-1-1,0 0,0 0,0 0,-1-1,0 0,1 0,-1 0,0-1,0 1,0-2,-1 1,-11 1,6-1,-1-1,1-1,-1 0,0-1,1 0,-1-1,-16-4,27 6,0 0,1-1,-1 1,1 0,-1-1,1 1,-1-1,1 1,-1-1,1 0,-1 1,1-1,0 0,-1 0,1 0,0 0,-2-2,24-4,50 4,34 5,118-4,-172-4,63-18,-33 7,9-4,-56 12,1 2,1 1,64-3,-67 8,-1-2,43-8,-60 8,111-18,-99 16,46-2,25-5,-59 3,23-6,1 2,0 3,94-3,-136 13,-1-2,32-7,-39 6,0 0,-1 1,1 1,0 0,0 0,0 2,0-1,0 2,15 3,0 2,-21-6,0 0,-1 1,1 0,-1 1,0-1,0 1,7 4,-11-5,0 0,1 1,-1-1,0 1,0-1,-1 1,1 0,0-1,-1 1,0 0,0 0,1 0,-2 0,1 0,0 1,-1-1,1 0,-1 6,1 0,0 5,-1-1,1 0,-2 1,-2 18,2-29,0 0,0 0,1 0,-2 0,1 0,0 0,-1-1,1 1,-1 0,0-1,0 1,0-1,0 1,0-1,-1 0,1 0,0 0,-1 0,0-1,1 1,-1-1,0 1,-5 1,-47 11,-85 12,131-24,-119 18,31-8,70-11,-47 10,5 4,33-8,-1 1,2 2,-41 17,-44 17,87-33,1 0,0 2,-50 29,62-31,0-1,-1-1,-36 11,-20 7,51-17,-1-2,0-1,0-1,-34 3,-35 7,-76 9,139-19,21-5,1 1,-1 0,0 1,1 0,0 1,0 0,0 1,0 0,1 1,-12 8,21-14,0 1,0 0,0 0,0 0,0 0,0 0,0 0,1 0,-1 0,0 0,1 0,-1 0,1 0,-1 1,1-1,-1 0,1 0,0 1,0-1,0 0,0 1,0-1,0 0,0 2,1-2,0 1,-1-1,1 0,0 0,0 0,0 0,1 0,-1 0,0 0,0 0,0-1,1 1,-1 0,0-1,1 1,-1-1,3 1,10 3,0-2,0 0,21 0,-24-1,6 0,0 0,0 2,0 0,0 0,-1 2,0 0,0 1,0 0,-1 2,0 0,0 0,14 12,-22-13,0 1,0 0,-1 0,0 0,-1 1,1 0,-2 0,1 1,-1-1,-1 1,0 0,4 20,-2 3,-2 0,-2 56,-2 420,-1-531,-1 1,-1 0,-1 1,-11-31,1-2,-7-18,15 51,0-1,1 0,2-1,0 1,-1-26,3 22,-1 0,-6-27,0 5,5 22,0 1,-2-1,0 1,-2 0,0 0,-2 1,-1 1,-15-25,24 44,0 1,0-1,0 1,0 0,-1-1,1 1,-1 0,1 1,-1-1,0 0,0 1,0 0,0 0,0-1,0 2,0-1,0 0,0 1,0-1,0 1,-6 0,7 0,0 1,-1-1,1 1,0-1,-1 1,1 0,0 0,0 0,0 0,0 0,0 1,0-1,0 0,0 1,0 0,1-1,-1 1,1 0,-1 0,1 0,0 0,-1 0,1 0,0 0,0 0,1 1,-1-1,0 5,-3 19,2 0,1 1,4 50,0-7,-2-63,-1 0,1 0,0 0,1 0,0 0,0 0,0 0,1 0,0-1,0 1,1-1,0 0,0 0,9 10,5 2,1-1,0-1,21 14,36 30,-58-41,27 38,15 16,-51-63,-1 1,-1 0,0 0,0 1,-1 0,9 23,12 24,-5 0,-4-5,-4-25,-1 1,-1 1,-2 0,-1 1,-2 0,5 45,-12-61,-1-1,-1 1,0-1,-5 16,-6 49,12-51,-1 0,-9 46,4-33,2 0,2 1,2-1,8 75,-4-104,0-1,1 0,0 1,1-1,1-1,0 1,0-1,12 16,17 31,25 54,20 55,-66-136,-1 0,-2 0,-1 2,8 46,6 45,-18-91,23 61,-20-67,0 0,-2 1,5 36,-9-48,0 0,1 0,1-1,0 0,2 0,-1 0,2-1,0 0,11 15,22 43,-29-46,18 29,-17-35,-1 1,-1 1,-1 0,-1 0,10 39,-9-29,27 61,-28-70,0 2,-2-1,0 1,5 49,-10-63,6 26,1 1,28 68,-27-80,-7-17,8 21,1-1,31 56,-6-17,-28-50,0-1,1 0,1 0,25 30,38 51,-50-70,23 21,-33-36,-2 2,1-1,-2 2,0-1,-1 2,0-1,12 32,7 10,-8-18,-3 1,-1 0,17 68,-13-37,11 50,-28-60,-5-50,1-1,1 1,0-1,4 18,1-18,-2-18,-5-24,-17-17,9 27,1 0,1-1,1 0,1 0,0 0,2 0,1-1,1-43,2 59,0-1,1 1,1 0,-1 0,1 0,0 0,1 0,-1 0,1 1,1 0,-1 0,1 0,7-7,2 0,1 0,0 1,33-19,-33 22,0 1,0 1,1 1,0 0,1 1,-1 0,27-2,-28 5,-1-1,1-1,0 0,22-9,-37 13,0 0,0 0,1 0,-1 0,0 0,1 0,-1 0,0 0,0 0,1 0,-1-1,0 1,0 0,1 0,-1 0,0 0,0 0,1-1,-1 1,0 0,0 0,0 0,1-1,-1 1,0 0,0 0,0-1,0 1,0 0,1 0,-1-1,0 1,0 0,0-1,0 1,0 0,0 0,0-1,0 1,0 0,0-1,0 1,0 0,0 0,0-1,0 1,-1 0,1-1,0 1,0 0,0 0,0-1,-1 1,-20-7,-27 3,26 7,1 0,0 2,-31 11,-38 8,81-23,-1 1,1 1,-1 0,1 0,0 1,0 0,1 0,-1 1,1 1,0-1,-11 11,0 3,0 1,-27 40,41-53,-1 0,-1 0,1 0,-1-1,0 0,-11 7,13-11,1 1,-1 0,1 0,0 0,0 0,1 1,-1 0,1 0,-1 0,1 0,1 0,-1 0,0 1,1 0,0-1,0 1,0 0,1 0,-2 8,2 19,1-24,0-23,1-32,-2 28,1 0,1-1,1 1,1 0,0 0,1 0,1 1,10-25,-2 23,-3 18,-8 4,0 1,0-1,0 1,-1 0,0 0,1 0,-1 0,0 0,0 0,0 4,68 205,-68-203,-10-20,-19-37,18 30,-91-169,82 155,-1 1,-37-42,55 70,-18-14,19 17,1 0,0 0,0 0,-1 0,1 0,0 1,0-1,-1 0,1 0,0 0,0 1,-1-1,1 0,0 0,0 1,0-1,-1 0,1 0,0 1,0-1,0 0,0 0,0 1,0-1,0 0,0 1,0-1,0 0,0 1,0-1,0 0,0 1,0-1,0 0,0 0,0 1,0-1,0 0,0 1,1-1,-1 4,1 0,0 0,1 0,-1-1,1 1,0 0,0-1,0 1,0-1,0 0,4 4,6 3,0 0,0-1,1 0,1-1,-1 0,1-1,0-1,1 0,0-1,0-1,27 5,-17-6,1 0,-1-2,1-2,-1 0,1-1,33-8,198-41,-226 43,56-22,171-72,-242 96,1 1,0 0,28-3,0 0,252-66,-285 71,6-2,-33 3,-29 5,0 2,-72 18,-137 17,178-31,-96 27,107-31,57-5,-1 0,1 0,-1 0,0 1,1 0,-1 0,1 1,0 0,-1 1,1-1,-8 5,15-6,1-1,-1 1,0-1,1 1,-1-1,0 1,1-1,-1 1,1-1,-1 0,1 1,-1-1,1 0,0 0,-1 1,1-1,-1 0,1 0,0 0,-1 0,1 1,-1-1,1 0,0 0,-1 0,1 0,-1 0,1-1,0 1,26 3,12-2,250-3,-166-23,-101 18,-22 7,0 0,0 0,0 0,1 0,-1-1,0 1,0 0,0 0,0 0,0 0,1-1,-1 1,0 0,0 0,0 0,0 0,0-1,0 1,0 0,0 0,0-1,0 1,0 0,0 0,0 0,0-1,0 1,0 0,0 0,0 0,0-1,0 1,0 0,0 0,0 0,0-1,0 1,0 0,0 0,-1 0,1-1,0 1,-2-1,0 0,1 0,-1 1,0-1,0 0,0 1,0-1,0 1,0 0,0 0,0 0,0 0,0 0,0 0,0 0,-4 2,-101 14,66-12,1 2,-71 22,103-26,0 1,0 0,0 0,0 0,1 1,0 1,0-1,0 1,0 0,1 1,0-1,0 1,-6 8,-32 29,37-39,1 1,-1 1,1-1,0 1,1 1,-1-1,1 1,1-1,-1 2,1-1,0 0,1 1,-1-1,-1 10,5-16,0 1,0 0,0 0,0 0,1 0,-1 0,0-1,1 1,0 0,-1 0,1-1,0 1,0 0,0-1,0 1,0-1,0 1,0-1,1 0,-1 1,0-1,1 0,-1 0,1 0,-1 0,1 0,0 0,0 0,-1-1,1 1,0-1,0 1,-1-1,1 0,0 1,3-1,10 2,1-1,-1 0,23-3,-24 2,144 0,81-4,-210-1,0-1,-1-2,0 0,0-2,-1-1,41-23,-17 9,15-2,-49 22,0-1,-1-1,0-1,0 0,22-16,-10 4,2 1,39-19,21-13,-8 5,-54 32,-1-2,38-27,-34 20,2 2,1 2,1 1,41-16,55-29,-92 43,-29 16,0 0,-1-1,0-1,0 1,0-1,0-1,-1 0,0 0,0-1,-1 0,12-17,-12 13,0-2,-1 1,-1-1,0 0,-1 0,-1 0,0-1,0 1,-1-20,7-20,-6 37,0 0,-1 1,0-1,-2 0,-1-24,0 37,0-1,0 1,0 0,0-1,-1 1,0 0,0 0,0 0,0 0,-1 1,1-1,-1 1,0-1,0 1,0 0,0 0,-1 0,1 1,-1-1,0 1,0 0,0 0,0 0,0 0,-7-1,-11-2,0 2,0 0,-1 2,1 0,-41 5,6-2,87-9,-1-2,34-15,145-68,-206 91,0 0,0 0,1-1,-1 1,1 1,-1-1,1 0,-1 1,1-1,-1 1,1 0,-1 0,1 0,0 0,-1 0,1 0,-1 1,1-1,-1 1,1 0,-1 0,4 1,-4 0,0 1,0-1,0 0,0 1,0 0,0-1,-1 1,1 0,-1 0,0 0,0-1,0 1,0 1,-1-1,1 0,-1 0,0 0,1 4,0 98,-1-96,0-1,-1 0,-1 0,1 0,-1 0,-1 0,1-1,-1 1,-1-1,-6 13,8-18,1-1,-1 1,0 0,1-1,-1 1,0-1,0 0,0 0,0 1,0-1,0 0,0-1,0 1,0 0,0-1,-1 1,1-1,0 1,0-1,-1 0,1 0,0 0,0 0,-1-1,1 1,0-1,0 1,-1-1,1 0,0 0,0 0,0 0,0 0,0 0,0 0,-3-4,-2 0,-1-2,1 1,0-1,0 0,1 0,0-1,-7-12,7 12,-1-1,0 0,0 1,-13-11,13 12,-1 1,2-2,-1 1,1-1,0 0,-5-10,8 13,-1-1,1 1,-1 0,0 0,0 1,0-1,-1 1,0 0,0 0,0 0,0 1,0 0,-1 0,1 0,-1 0,0 1,0 0,0 1,0-1,-9 0,-13-1,1 1,-1 2,-40 4,0-1,47-3,0 0,1 2,-1 0,1 1,-1 1,1 1,0 1,1 1,-1 0,-19 12,-108 55,114-54,12-6,-2-1,-43 19,19-13,17-7,0-1,-44 10,64-19,-28 6,0-1,-75 2,91-9,0 1,-1 0,1 2,-23 6,19-4,-48 3,54-7,0 1,0 1,0 0,-34 12,-13 3,-5 2,72-20,0 0,0 0,0 0,0 0,0 0,0 0,1 0,-1 0,0 0,0 0,0 0,0 0,0 0,0 0,0 0,0 1,0-1,1 0,-1 0,0 0,0 0,0 0,0 0,0 0,0 0,0 0,0 0,0 0,0 0,0 0,0 0,0 1,0-1,1 0,-1 0,0 0,0 0,0 0,0 0,0 0,0 0,0 1,0-1,0 0,0 0,0 0,0 0,0 0,0 0,0 0,-1 0,1 0,0 1,0-1,0 0,0 0,0 0,0 0,0 0,0 0,17 3,20 0,43-2,0-4,132-21,188-42,-273 50,-80 12,71-16,58-13,-143 28,2 3,-29 2,0 0,0 0,1-1,-1 0,0 0,0 0,0-1,-1 1,1-1,0-1,-1 1,9-6,-13 8,-1-1,1 1,-1 0,1-1,-1 1,0 0,1-1,-1 1,0 0,1-1,-1 1,0-1,1 1,-1-1,0 1,0-1,1 1,-1-1,0 1,0-1,0 1,0-1,0 1,0-1,0 1,0-1,0 1,0-1,0 1,0-1,0 1,0-1,-1 1,1-1,0 1,0-1,0 1,-1-1,1 1,0-1,-1 1,1 0,0-1,-1 1,1-1,-1 1,1 0,-1 0,1-1,0 1,-1 0,1 0,-1-1,1 1,-1 0,1 0,-1 0,1 0,-1 0,0 0,1 0,-1 0,1 0,-1 0,1 0,-1 0,-38-2,-218 45,167-39,62-4,0 2,1 0,-29 7,-29 3,67-11,-1 1,1 1,0 1,-34 11,13-1,-52 11,60-18,0 2,0 1,-44 21,50-20,0-1,0-2,-1-1,0-1,-29 3,-19 6,30-9,0-1,0-2,-83-6,25 0,81 4,15 0,1 0,0-1,-1 0,1 1,-1-2,1 1,0-1,-1 0,1 0,0 0,-1-1,1 1,-8-5,13 4,-1 1,1 0,0 0,-1-1,1 1,0 0,0-1,0 1,0 0,0-1,0 1,0 0,0 0,1-1,-1 1,1 0,-1-1,1 1,-1 0,1 0,-1 0,1 0,0 0,0 0,0 0,0 0,0 0,0 0,0 0,1-1,33-29,81-41,44-31,44-39,-201 139,1 0,-1 0,0 0,0 0,0-1,-1 1,1-1,-1 0,0 1,0-1,0 0,2-8,-3 10,-1 1,0-1,0 0,0 1,0-1,0 1,0-1,0 1,-1-1,1 1,-1-1,1 1,-1-1,1 1,-1-1,0 1,1 0,-1 0,0-1,0 1,0 0,0 0,0 0,-1 0,1 0,0 0,0 0,-1 0,1 0,-1 1,1-1,0 1,-1-1,1 1,-1-1,1 1,-1 0,1 0,-3-1,-20-2,-1 1,1 1,-1 2,1 0,-1 1,-39 9,27-4,-64 2,70-7,-49 9,49-6,-50 2,-7-7,114-3,0-1,0-1,-1-1,1-2,47-20,33-10,-16 5,-67 23,0 1,1 1,0 2,45-8,-51 11,-1 0,1-2,-1 0,0-1,0 0,16-11,30-9,-59 24,0 0,0-1,1 1,-1-1,-1 1,1-1,0 0,-1-1,1 1,-1-1,0 1,0-1,-1 0,4-7,-5 10,0 0,-1-1,1 1,-1-1,0 1,1 0,-1-1,0 1,0-1,0 1,0-1,0 1,0-1,0 1,-1-1,1 1,0-1,-1 1,0-2,0 1,-1 1,1-1,0 1,-1-1,1 1,-1 0,0-1,1 1,-1 0,0 0,0 0,0 1,0-1,1 0,-1 1,0-1,0 1,-3-1,-14 0,1 0,-1 1,0 1,1 1,-1 0,1 1,-1 1,-27 11,14-6,-46 7,-65 9,114-20,1 3,-37 13,38-11,0-1,-43 7,46-11,1 1,0 0,-27 13,23-8,-47 11,66-20,1-1,0 1,0 1,0 0,0 0,0 0,1 0,-1 1,1 0,0 1,0-1,1 1,-1 1,1-1,0 1,0-1,1 1,0 1,0-1,0 0,1 1,0 0,0 0,1 0,0 0,-2 10,4-16,-1 0,1 1,0-1,0 0,0 0,0 1,0-1,0 0,0 0,1 1,-1-1,0 0,1 0,-1 0,1 1,-1-1,1 0,0 0,-1 0,1 0,0 0,0 0,1 1,0 0,1-1,-1 1,1-1,-1 1,1-1,0 0,0 0,-1 0,1-1,3 1,10 1,0-1,0 0,18-3,-20 1,94 1,59-3,-43-21,-36 11,-61 8,53-3,-68 11,-11 3,-26 14,-43 17,67-36,-47 19,-68 40,61-28,34-21,0 1,1 1,-28 23,47-36,1 1,-1-1,1 0,-1 1,1-1,-1 0,1 1,0-1,-1 1,1-1,-1 0,1 1,0-1,-1 1,1-1,0 1,0-1,-1 1,1 0,0-1,0 1,0-1,0 1,0-1,0 1,0 0,0-1,0 1,0-1,0 1,0 0,0 0,19 5,29-9,8-12,57-23,-4 1,89-37,-163 62,-1-1,0-1,-1-2,50-33,-41 26,1 3,1 1,1 2,89-21,-78 25,75-8,-129 20,1 1,-1 0,1-1,-1 1,0-1,1 0,-1 0,0 0,0 0,1 0,1-2,-3 2,-1 1,1-1,0 1,-1-1,1 0,-1 0,1 1,-1-1,1 0,-1 0,0 0,1 1,-1-1,0 0,0 0,1 0,-1 0,0 0,0 0,0 0,0 0,-1-2,0 0,0 0,0 0,0 1,-1-1,1 1,-1-1,0 1,1-1,-1 1,0 0,0 0,0 0,-1 0,1 0,-4-2,-30-18,-1 2,-75-30,109 49,-10-4,-1-1,2 0,-1-1,1 0,0-1,0 0,1-1,0-1,1 1,0-2,0 1,-15-24,18 22,-1 0,2 0,0-1,0 0,-6-21,11 29,0-1,1 1,-1-1,1 1,0-1,0 1,1-1,-1 1,1 0,1-1,-1 1,1 0,0 0,0 0,0 0,1 0,4-8,3 1,1 0,0 0,1 0,0 2,1-1,0 2,0 0,1 0,0 1,1 1,20-7,-33 13,1-1,0 1,0 0,-1-1,1 1,-1-1,0 0,1 0,-1 0,0 0,0 0,0-1,0 1,-1-1,1 1,1-5,-2 6,-1 0,0 1,0-1,0 0,0 0,0 0,0 0,0 1,0-1,0 0,0 0,0 0,-1 1,1-1,0 0,0 0,-1 1,1-1,-1 0,1 0,-1 1,0-2,-1 0,0 1,0 0,0-1,0 1,0 0,0 0,0 0,0 1,0-1,-1 0,1 1,-3-1,-18-3,-51-10,71 13,0 0,0 0,0 0,0 0,1 0,-1 0,0-1,1 0,-1 1,1-1,-1 0,1 0,0 0,0 0,0-1,0 1,0-1,1 1,-3-4,4 4,0 0,0 1,0-1,0 0,1 0,-1 0,0 1,1-1,-1 0,1 0,0 1,-1-1,1 0,0 1,0-1,0 1,0-1,0 1,1-1,-1 1,0 0,1 0,-1 0,1-1,-1 1,1 1,-1-1,1 0,2-1,61-26,-50 22,25-13,-31 13,1 0,0 1,1 1,0 0,15-4,-24 8,1-1,-1 1,0 0,1 0,-1 0,0 0,0 0,1 1,-1-1,0 1,0-1,0 1,1 0,-1 0,0 0,0 0,0 0,0 1,-1-1,1 1,0-1,0 1,-1-1,1 1,-1 0,0 0,1 0,-1 0,0 0,0 0,1 3,30 90,-29-80,1 0,1 1,0-2,1 1,1 0,0-1,1-1,19 25,-13-19,-26-28,-30-29,12 9,2-2,1-1,2-1,-23-38,28 39,2 0,1-2,-24-69,20 42,12 41,2-1,0-1,-3-22,-14-104,19 123,-1 0,-1 0,-1 1,-1 0,-16-29,13 29,1-1,2 0,0 0,-9-45,12 42,-1 0,-2 0,-1 1,-1 0,-15-25,-10-27,-6 0,30 61,2-1,0 0,-8-25,-16-30,5 14,16 30,-2 1,-26-40,26 39,2 1,1-2,1 1,2-1,-7-43,7 38,0-11,5 27,-1-1,0 1,-13-29,12 33,1-2,0 1,-3-27,-1 0,-15-105,21 134,-1 1,0-1,-1 1,0 0,-13-23,8 14,1 0,0 0,2-1,-8-45,5 20,7 36,-1 1,-1-1,0 1,0 0,-1 0,0 1,-1-1,-1 1,0 1,-13-14,20 23,-1 0,1 0,-1 0,0 0,1 1,-1-1,1 1,-1-1,0 1,0-1,1 1,-1 0,0 0,0 0,1 0,-1 0,0 0,0 1,1-1,-1 1,0-1,1 1,-1-1,0 1,1 0,-3 1,-42 33,27-20,-239 157,190-127,2 4,-68 65,119-98,1 0,0 1,-21 36,23-33,-2 0,0 0,-18 17,-42 61,45-61,24-29,0-1,-1 0,0 0,0 0,0-1,-11 8,-8 3,-92 70,85-52,28-30,0 1,-1-1,0 0,0 0,0 0,-1-1,0 1,-9 4,137-85,-25 9,-39 26,-44 30,0-1,0 0,-1-1,-1-1,0 0,12-18,-5 7,-13 16,0 2,0 0,-1 0,0-1,-1 0,1 0,3-10,-8 17,1-1,-1 1,0 0,0-1,0 1,1-1,-1 1,0 0,-1-1,1 1,0 0,0-1,-1 1,1-1,0 1,-1 0,0 0,1-1,-2 0,1 0,-1 0,0 1,0-1,0 1,0 0,0-1,0 1,0 0,0 0,0 0,0 0,-1 1,1-1,0 1,-3-1,-21-2,0 2,0 1,1 0,-1 2,0 1,-39 10,9-3,-266 59,144-49,172-18,-2 0,-1 0,1 0,-1-1,1 0,-1-1,0 1,0-2,1 1,-1-1,-9-3,17 4,0 0,0 0,1-1,-1 1,0 0,1-1,-1 1,1-1,-1 1,0-1,1 1,-1-1,1 1,0-1,-1 0,1 1,-1-1,1 0,0 1,-1-1,1 0,0 0,0 1,0-1,-1 0,1 1,0-1,0-1,11-22,32-18,-38 38,53-52,-38 35,1 1,32-23,-45 37,0 1,1 0,-1 1,1 0,0 0,0 1,0 0,0 1,1 0,-1 0,13 0,-2 1,0 1,-1 0,1 2,0 0,-1 1,1 1,24 9,-36-10,0 1,0 0,0 0,0 1,-1 0,0 1,0-1,0 1,-1 1,0-1,0 1,0 0,-1 1,0-1,0 1,-1 0,0 0,4 13,-5-8,0 0,0 1,0 21,-2-21,0 0,1 0,1 0,6 21,-7-32,-1 0,1 0,-1 0,1 0,0 0,0 0,0 0,1 0,-1-1,1 1,-1-1,1 1,0-1,0 0,0 0,0-1,0 1,1-1,-1 1,0-1,1 0,4 1,17 1,0 0,0-2,0 0,0-2,0-1,0-1,0-1,-1-1,47-16,-32 10,0 1,1 1,0 3,67-3,-80 7,4-2,0-1,31-10,-37 8,0 1,1 1,47-2,-5 8,-14 0,0-2,92-13,-130 10,6 1,-23 7,-11 7,-9 2,0-1,-1 0,-1-2,1-1,-1-1,-32 7,17-4,1 0,9-3,-46 19,10-1,-97 26,32-12,105-33,0-2,0 0,-33 2,38-5,-4 4,22-6,1 0,0 0,0 0,0 0,0 0,0 0,0 1,-1-1,1 0,0 0,0 0,0 0,0 0,0 1,0-1,0 0,0 0,0 0,0 0,0 0,0 1,0-1,0 0,0 0,0 0,0 0,0 1,0-1,0 0,0 0,0 0,0 0,0 1,0-1,0 0,0 0,0 0,0 0,0 0,1 1,-1-1,0 0,0 0,0 0,0 0,0 0,0 0,1 0,-1 0,0 1,0-1,0 0,1 0,2 2,1-1,0 1,0-1,0 0,1 0,-1 0,8 0,38-1,-35-1,1 1,-1 1,0 0,0 1,26 6,-37-6,0-1,-1 1,1-1,-1 1,1 1,-1-1,0 0,0 1,0-1,0 1,0 0,0 0,-1 0,1 1,-1-1,0 1,0-1,-1 1,1-1,-1 1,1 0,-1 0,0 0,-1 0,1 0,0 7,0 0,-1 0,0 1,0-1,-1 1,-1-1,0 0,0 0,-7 18,0-10,0 0,-1 0,-22 29,30-46,1-1,0 1,-1-1,1 1,0-1,0 1,0 0,0 0,1 0,-1-1,0 1,1 0,-1 0,1 0,0 0,0 0,-1 0,1 0,0 0,1 0,-1 0,0 0,1 0,-1 0,1-1,-1 1,2 2,0-1,1-1,-1-1,1 1,-1 0,1 0,0-1,-1 0,1 1,0-1,0 0,0-1,0 1,0 0,0-1,0 0,1 1,2-1,244 0,-108-3,-143 3,1 0,0 0,0 0,0 0,0 0,0 0,0 0,0 0,0 1,0-1,0 0,0 0,0 0,-1 0,1 0,0 0,0 0,0 0,0 0,0 0,0 0,0 0,0 1,0-1,0 0,0 0,0 0,0 0,0 0,0 0,0 0,0 0,0 0,0 0,0 1,0-1,0 0,0 0,0 0,0 0,0 0,0 0,0 0,0 0,0 0,0 0,0 0,1 1,-1-1,0 0,0 0,0 0,0 0,0 0,0 0,0 0,0 0,0 0,0 0,0 0,1 0,-1 0,0 0,0 0,0 0,-12 9,-15 7,-228 80,213-79,0-3,0-1,-1-1,-54 6,86-16,0 1,1 0,-1 1,-17 9,-27 9,47-20,3-1,-1 0,1 0,0 0,-1 1,1 0,0 0,0 1,0-1,0 1,1 0,-1 0,-5 5,10-7,0 0,1-1,-1 1,0-1,0 1,0 0,1-1,-1 1,0 0,1-1,-1 1,0-1,1 1,-1-1,1 1,-1-1,1 1,-1-1,1 0,-1 1,1-1,-1 0,1 1,0-1,-1 0,1 0,0 1,-1-1,1 0,0 0,-1 0,1 0,0 0,-1 0,1 0,0 0,30 3,-30-3,69 0,0-2,0-4,124-27,-117 27,-63 7,1-2,-1 0,0 0,18-5,-32 6,1 0,-1 0,1 0,-1 0,0 0,1 0,-1 0,1 0,-1-1,0 1,1 0,-1 0,1 0,-1 0,0-1,1 1,-1 0,0 0,1-1,-1 1,0 0,0 0,1-1,-1 1,0 0,0-1,1 1,-1-1,0 1,0 0,0-1,1 0,-14-5,-23 1,3 4,-1 3,0 1,1 1,0 2,0 1,-32 11,43-13,-1-1,-23 1,-35 6,45-5,-1-2,0-1,-67-5,31 1,28-7,44 8,0 0,0 0,1-1,-1 1,1 0,-1-1,0 1,1 0,-1-1,1 1,-1-1,1 1,-1-1,1 1,-1-1,1 1,0-1,-1 0,1 1,0-1,-1 0,1 0,0 0,0-1,0 1,1 0,-1 0,1 0,-1 0,1 0,-1 0,1 0,-1 0,1 0,0 1,0-1,-1 0,1 0,0 0,0 1,0-1,2-1,78-46,-55 34,0-1,41-33,-61 44,-1-1,0 0,0 0,0-1,0 1,-1-1,0 0,-1 0,1 0,-1-1,0 1,-1-1,1 0,-1 0,-1 1,2-12,-2 16,-1 1,0-1,0 1,0-1,-1 0,1 1,0-1,0 0,-1 1,1-1,-1 1,0-1,1 1,-1-1,0 1,0 0,0-1,0 1,0 0,0 0,0-1,-3-1,1 2,0-1,0 1,0-1,0 1,0 0,-1 0,1 0,0 0,-1 1,-4-1,-6 1,1 1,-1 0,0 0,-18 6,-4 0,-46 2,45-5,-44 9,63-10,14-3,1 0,-1 0,1 1,-1 0,1-1,0 1,-1 0,1 1,0-1,0 1,0-1,0 1,-4 2,7-3,1 0,-1-1,0 1,0-1,1 1,-1 0,0-1,1 1,-1-1,0 1,1-1,-1 1,1-1,-1 0,1 1,-1-1,1 1,-1-1,1 0,-1 1,1-1,-1 0,1 0,0 0,-1 1,1-1,0 0,-1 0,1 0,-1 0,1 0,0 0,-1 0,1 0,0 0,0-1,28 5,-8-5,0 0,0-1,0-2,0 0,28-9,-24 6,0 1,51-6,-52 9,0-1,0-1,31-10,39-8,-49 13,-42 10,-1-1,0 0,1 1,-1-1,0 0,0 0,1 0,-1-1,0 1,0 0,0-1,-1 1,1-1,0 0,2-3,-4 5,0-1,0 0,0 1,-1-1,1 0,0 1,0-1,-1 1,1-1,0 0,-1 1,1-1,0 1,-1-1,1 1,-1-1,1 1,-1-1,1 1,-1 0,0-1,1 1,-1 0,1-1,-1 1,0 0,1 0,-1 0,0-1,1 1,-1 0,0 0,1 0,-1 0,0 0,0 0,-30-3,30 3,-17 0,0 2,0 0,0 1,1 0,0 2,-1 0,1 0,-17 10,5-3,-45 11,-9-1,46-11,-41 6,65-15,0 1,1 0,-1 1,1 1,-1-1,1 2,-19 12,30-18,1 0,0 0,-1 0,1 0,0 0,-1 1,1-1,0 0,0 0,-1 0,1 1,0-1,0 0,-1 0,1 1,0-1,0 0,0 1,0-1,-1 0,1 1,0-1,0 0,0 1,0-1,0 0,0 1,0-1,0 0,0 1,0-1,0 0,0 1,0-1,0 0,0 1,0-1,0 0,1 1,-1-1,0 0,0 0,0 1,0-1,1 0,-1 1,22 8,25-2,331-6,-182-3,-183 3,1 0,-1 1,1 1,-1 0,0 1,13 5,-23-8,0 0,0 0,-1 1,1-1,0 1,-1 0,1 0,-1 0,0 0,0 0,1 0,-1 1,-1-1,3 4,-3-4,-1 0,1 0,-1-1,0 1,0 0,0 0,0 0,0 0,0 0,0 0,-1-1,1 1,-1 0,1 0,-1 0,0-1,0 1,1 0,-1-1,0 1,-1-1,1 1,0-1,0 1,-1-1,-1 1,-12 12,-2 0,0-2,0 0,-1-1,-37 17,-34 22,-26 19,115-69,0 0,0 0,0 0,0 0,0 0,-1 0,1 0,0 0,0 0,0 1,0-1,0 0,0 0,-1 0,1 0,0 0,0 0,0 0,0 1,0-1,0 0,0 0,0 0,0 0,0 0,0 1,0-1,0 0,0 0,0 0,0 0,0 1,0-1,0 0,0 0,0 0,0 0,0 0,0 1,0-1,0 0,0 0,0 0,0 0,0 0,0 1,1-1,-1 0,0 0,0 0,0 0,0 0,0 0,0 0,0 0,1 0,-1 1,0-1,0 0,0 0,0 0,1 0,17 3,20-1,46-5,112 4,-194-1,0 0,0 1,0-1,1 0,-1 1,0-1,0 1,0 0,0-1,0 1,0 0,0 0,0 1,-1-1,1 0,0 1,0-1,1 3,-2-3,0 1,-1 0,1-1,0 1,-1-1,0 1,1 0,-1-1,0 1,0 0,0-1,0 1,0 0,0-1,0 1,-1 0,1-1,-1 4,-2 0,1 1,-1 0,0-1,0 0,0 0,-1 0,0 0,0 0,0-1,-1 1,-7 5,-11 4,16-10,1 0,-1 0,1 0,-11 11,17-15,0 0,0 0,0 0,0 1,0-1,0 0,-1 0,1 0,0 0,0 0,0 1,0-1,0 0,0 0,0 0,0 0,0 0,0 1,0-1,0 0,0 0,0 0,0 0,0 1,0-1,0 0,0 0,0 0,0 0,0 1,0-1,0 0,1 0,-1 0,0 0,0 0,0 1,0-1,0 0,0 0,0 0,1 0,-1 0,0 0,0 0,0 0,1 1,11 2,16-1,-28-2,968-3,-945 7,-23-3,0-1,0 0,0 1,0-1,0 1,0-1,-1 1,1-1,0 0,0 1,0-1,-1 1,1-1,0 0,0 1,-1-1,1 0,0 1,0-1,-1 0,1 0,0 1,-1-1,1 0,-1 0,1 1,0-1,-1 0,0 0,-52 24,37-17,-9 3,-1-1,0-1,0-1,-43 5,31-5,-50 14,33-4,-88 16,76-22,1 2,-68 24,131-36,1 0,-1 0,1-1,-1 1,1 0,-1-1,0 0,1 0,-1 0,0 0,1 0,-1 0,0-1,1 1,-1-1,1 0,-1 0,-3-1,6 1,-1 1,1-1,-1 1,0-1,1 1,-1-1,1 0,-1 1,1-1,0 0,-1 0,1 1,0-1,-1 0,1 0,0 1,0-1,0 0,0 0,0 0,0 1,0-3,0 1,1-1,0 1,0-1,0 1,0 0,0 0,0-1,0 1,1 0,2-4,20-21,-16 19,-1 0,1 0,-1-1,-1 0,0 0,0 0,-1-1,0 0,7-20,-12 28,0 0,0 0,0 0,0 0,-1 1,1-1,-1 0,1 0,-1 1,1-1,-1 0,0 0,0 1,0-1,0 1,0-1,0 1,0-1,0 1,-1 0,1 0,-1 0,1-1,-1 1,1 0,-1 1,0-1,1 0,-1 0,0 1,1-1,-1 1,0 0,0-1,0 1,-3 0,-10-2,-1 1,0 0,-20 3,21-2,-285 3,331-3,1-2,-1-1,0-1,0-2,-1-1,0-1,45-19,-56 21,16-7,-34 12,0 1,0-1,0 1,0-1,0 0,0 1,0-1,0 0,0 0,0 0,0 0,-1 0,1 0,0 0,-1 0,1 0,-1 0,1 0,-1 0,1 0,-1 0,0 0,1-3,-2 3,1 0,-1-1,1 1,-1 0,0 0,1 0,-1 0,0 0,0 0,0 0,0 0,0 0,0 0,0 0,0 0,0 1,0-1,0 1,-1-1,1 0,0 1,0 0,-1-1,1 1,0 0,-1 0,1 0,-2 0,-44-4,42 4,-397 2,396-2,0 1,1-1,-1 1,0 0,1 1,-1-1,-5 4,10-5,0 0,0 1,0-1,0 0,0 1,1-1,-1 1,0 0,0-1,0 1,1 0,-1-1,1 1,-1 0,0 0,1-1,-1 1,1 0,-1 0,1 0,0 0,-1 0,1 0,0 0,0 0,0 0,0-1,0 1,0 0,0 0,0 0,0 0,0 0,0 0,0 0,1 0,-1 0,0 0,1 0,-1 0,1 0,-1-1,1 1,-1 0,1 0,0-1,-1 1,1 0,0-1,1 2,6 3,0 0,0-1,1 0,-1 0,1-1,0 0,0 0,0-1,1 0,14 0,-5 1,9 0,-13-2,-1 1,1 0,25 7,-38-8,0-1,-1 1,1-1,-1 1,1-1,0 1,-1 0,0 0,1 0,-1-1,1 2,-1-1,0 0,0 0,1 0,-1 0,0 1,0-1,0 1,-1-1,1 1,0-1,0 1,-1-1,1 1,-1-1,0 1,1 0,-1-1,0 1,0 0,0 0,0-1,0 1,0 0,-1-1,1 1,0 0,-2 2,-3 3,-1 0,0 0,0 0,-1-1,0 1,0-2,-1 1,1-1,-17 8,1 2,14-10,-9 10,19-10,15-3,-7-2,0 1,0 0,0 0,0 1,0 0,13 6,-20-8,-1 1,1-1,-1 1,1 0,-1 0,1 0,-1 0,0 0,0 0,1 0,-1 0,0 0,0 1,0-1,0 0,-1 1,1-1,0 1,0-1,-1 1,1-1,-1 1,0-1,1 1,-1 0,0-1,0 1,0 0,0-1,0 1,0 0,0-1,-1 1,1-1,-1 1,1-1,-1 1,1-1,-1 1,0-1,0 1,0-1,0 0,0 1,0-1,-1 1,-3 3,1 0,0-1,-1 0,0 0,0 0,0 0,-1-1,1 0,-1 0,0-1,0 1,-7 1,6-2,1 0,-1 1,1 0,0 0,0 0,0 1,1 0,-10 7,16-10,-1 0,0-1,1 1,-1-1,1 1,-1-1,1 1,-1-1,1 1,0-1,-1 1,1-1,-1 0,1 0,0 1,-1-1,1 0,0 0,-1 1,1-1,0 0,0 0,-1 0,1 0,0 0,-1 0,1 0,0 0,1-1,26 3,92-4,84 3,-203-1,0 0,1 0,-1 0,1 0,-1 0,0 0,1 0,-1 1,1-1,-1 0,0 1,1-1,-1 1,0-1,0 1,1 0,-1 0,0 0,0-1,0 1,0 0,0 0,0 0,1 2,-2-2,0 1,-1-1,1 0,-1 0,1 1,-1-1,1 0,-1 0,0 0,1 0,-1 1,0-1,0 0,0-1,0 1,0 0,0 0,0 0,-2 1,-10 6,0 0,0 0,-16 6,-25 6,29-12,2 1,-43 23,106-27,139-33,-153 22,-23 4,0 1,0 0,0 0,1 0,-1 0,0 1,1-1,-1 1,1 0,-1 0,6 1,-9-1,1 0,-1 0,0 1,1-1,-1 0,0 0,1 0,-1 0,0 1,0-1,1 0,-1 0,0 0,0 1,1-1,-1 0,0 0,0 1,0-1,0 0,1 1,-1-1,0 0,0 1,0-1,0 0,0 1,0-1,0 0,0 1,0-1,0 0,0 1,0-1,0 0,0 1,0-1,-10 14,-19 7,3-8,-2-1,-34 10,-15 6,38-19,34-8,0-1,0 1,0 0,0 1,1-1,-1 1,0 0,1 0,-1 0,-5 5,10-6,0-1,0 1,0-1,1 1,-1-1,0 1,0-1,1 1,-1-1,1 1,-1-1,0 1,1-1,-1 1,1-1,-1 0,1 1,-1-1,1 0,-1 0,1 1,0-1,-1 0,1 0,-1 0,1 0,0 1,-1-1,1 0,-1 0,1 0,0 0,-1-1,1 1,1 0,27 3,104-4,38 3,-170-3,0 1,0 0,1 0,-1 0,0 0,0 0,0 0,0 0,0 1,1-1,-1 0,0 1,0-1,0 1,0-1,0 1,0-1,0 1,0 0,0-1,0 1,-1 0,1 0,0 0,0 0,-1-1,2 3,-3-2,1 1,0-1,-1 0,0 1,1-1,-1 0,0 0,1 1,-1-1,0 0,0 0,0 0,0 0,0 0,0 0,0 0,-3 1,-60 36,-79 7,206-40,3-8,75-14,-4 9,-97 7,78-10,-29 1,-139 15,0 2,1 2,-90 30,132-37,-24 11,0-1,-1-2,0-1,-57 7,-27 8,104-21,38-3,35 1,0-2,94-15,-124 10,1 2,0 1,-1 2,1 0,47 7,-79-6,0 0,0 0,0 0,1 0,-1 0,0 0,0 0,0 0,1 0,-1 0,0 0,0 1,0-1,1 0,-1 0,0 0,0 0,0 0,0 0,1 1,-1-1,0 0,0 0,0 0,0 1,0-1,0 0,0 0,0 0,1 1,-1-1,0 0,0 0,0 0,0 1,0-1,0 0,0 0,0 0,0 1,0-1,0 0,-1 0,1 0,0 1,0-1,0 0,0 0,0 0,0 1,0-1,0 0,-1 0,1 0,0 0,0 0,0 1,-18 15,-23 12,4-10,-1-2,-1-2,0-1,-77 14,19-5,-26 3,116-23,-18 3,0 1,0 1,1 2,0 0,-29 16,-28 12,15-9,128-22,-32-7,-1-2,1 0,-1-2,0-1,30-10,-4-1,1 2,1 3,0 2,1 3,78 0,-117 6,0-1,0-1,0-1,-1 0,20-8,51-11,35-1,-85 17,0-1,0-2,0-1,36-18,-51 19,-9 4,0 0,-1-1,1-1,-2 0,1-1,19-16,-31 22,1 1,-1-1,0 0,0 0,0 0,-1 0,1-1,-1 1,1 0,-1-1,0 1,-1-1,1 1,0-1,-1 1,0-1,0 1,0-1,0 1,-1-1,1 1,-1-1,0 1,0-1,0 1,0-1,-1 1,0 0,1 0,-4-4,0-1,-1 2,1-1,-1 0,-1 1,1 0,-1 1,0 0,0 0,-1 0,1 1,-11-5,-6 0,-4-1,0-2,0 0,2-2,-1-1,2-1,-35-28,14 7,36 30,0-1,0 0,1 0,0-1,1 0,-13-17,4 0,7 12,1 0,1-1,0 1,-9-26,10 21,1-1,1 1,1-2,1 1,-2-30,5 45,0-1,0 1,-1 0,1-1,-1 1,-1 0,1 0,-1 0,0 0,0 0,0 0,-1 0,0 0,0 1,0 0,-5-6,0 3,0 1,0 0,-1 0,0 1,0 0,-1 0,-14-5,2 3,-1 0,1 1,-1 1,-1 1,1 2,0 0,-43 2,-502 1,544 0,-11 0,34-1,0 0,0 0,1 0,-1 0,0 0,1-1,-1 1,0 0,1 0,-1 0,0-1,1 1,-1 0,1-1,-1 1,0 0,1-1,-1 1,1-1,-1 1,1-1,-1 1,1-1,0 1,-1-1,1 0,0 1,-1-1,1 1,-1-2,2 11,11 71,-10-73,0-1,1 0,0 1,0-1,0 0,0-1,1 1,0-1,0 1,7 5,25 28,-25-26,2 1,-1-2,18 14,12 7,54 56,-11-10,-26-26,-28-23,1-2,1-1,2-1,67 37,-100-62,1 0,-1 0,0 0,0 0,1 1,-1-1,0 1,0 0,0 0,-1-1,1 1,0 0,-1 1,1-1,-1 0,2 4,-3-6,0 1,0 0,0-1,0 1,0 0,0-1,0 1,0 0,0-1,0 1,0 0,0-1,-1 1,1-1,0 1,0 0,-1-1,1 1,0-1,-1 1,1-1,-1 1,0 0,-25 9,-2-7,-1-2,1-1,0-1,-1-2,1 0,-29-9,7 3,18 4,1-1,0-1,1-1,-58-26,-138-85,190 99,16 9,1-1,0 0,1-2,-31-28,15 8,19 20,0 0,1-1,0 0,2-1,-1-1,2 0,0-1,-12-29,14 20,2 1,-6-37,12 53,0 1,0-1,1 1,0-1,1 1,0-1,0 1,1-1,1 1,4-13,-5 18,0 1,0-1,0 1,0 0,1-1,0 1,-1 0,1 0,0 1,1-1,-1 1,0-1,5-1,51-19,-52 22,-1-1,1 0,-1 0,1 0,-1-1,0 0,0 0,0-1,0 0,-1 0,1 0,-1-1,0 1,7-10,10-25,-13 23,-1 1,18-23,-3 6,-19 26,-1 1,1-1,0 1,1 0,-1 0,1 0,0 0,0 1,0 0,10-5,-1 1,23-14,1 3,0 1,1 1,1 3,42-10,-50 15,0-1,35-15,29-10,-77 28,-1-1,1-1,-1-1,17-12,32-16,-56 32,-1-1,0 1,0-2,-1 1,0-2,0 1,9-12,27-25,-40 40,0-1,0 1,0-1,-1 0,0-1,0 1,-1-1,1 1,-1-1,-1 0,0 0,3-12,7-20,-12 39,0 0,0-1,1 1,-1-1,0 1,0-1,0 1,0 0,0-1,1 1,-1-1,0 1,0 0,1-1,-1 1,0 0,0-1,1 1,-1 0,0 0,1-1,-1 1,0 0,1 0,-1-1,1 1,-1 0,0 0,1 0,-1 0,1 0,-1 0,1 0,-1 0,1 0,-1 0,1 0,12 14,7 35,-18-42,10 26,-5-12,1-1,0 0,2 0,0-1,21 29,-14-25,-1 1,17 35,15 23,-28-53,2 0,0-2,2 0,1-2,1-1,42 31,-47-34,-18-18,1 1,-1-1,0 0,1 0,0 0,-1 0,9 4,-11-7,-1 0,1 0,0 1,-1-1,1 0,-1 0,1 0,-1 0,1 0,0 0,-1 0,1-1,-1 1,1 0,-1 0,1 0,-1-1,1 1,-1 0,1 0,-1-1,1 1,-1 0,1-1,-1 1,1-1,9-28,-7 13,-1-1,0 0,-1 1,-1-1,-1 0,0 0,-1 0,-1 1,-1-1,0 1,-1 0,-1 0,0 0,-1 1,-1 0,0 1,-12-15,-18-20,20 25,-41-42,57 64,-215-217,208 206,0 0,1 0,1-1,-9-22,-11-19,18 45,6 18,9 19,0-16,1 0,1 0,0-1,0 0,19 16,-15-14,-1 0,0 0,11 18,4 6,33 37,-20-25,102 127,-118-145,7 7,-2 0,-2 2,25 50,59 128,-87-179,-11-19,-1 1,13 29,-18-34,0 2,0-1,-2 1,0 0,-1 0,2 32,-3-13,11 57,-5-49,17 80,25 97,-48-212,0 0,1-1,0 1,0-1,7 11,-6-11,0 0,0 0,-1 0,0 0,3 16,5 40,-7-47,0 0,-1 1,-1-1,-1 1,0-1,-1 1,-1-1,-1 1,-4 20,-6 0,1-1,-8 45,12-54,0-1,-2-1,-1 1,-2-2,0 1,-22 31,-14 33,39-75,0 0,-2-1,1 0,-1-1,-24 22,19-19,0 0,-23 34,-41 67,71-105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17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604 0 24575,'-13'1'0,"0"0"0,0 1 0,0 0 0,0 1 0,1 1 0,-1 0 0,1 0 0,0 1 0,1 1 0,-18 10 0,0-1 0,-7 1 0,0-1 0,-57 13 0,63-20 0,0 0 0,1 2 0,0 2 0,1 0 0,-38 23 0,40-6-104,18-19-1157,-1 2-5565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17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24575,'5'2'0,"1"1"0,0 0 0,-1 0 0,1 0 0,-1 1 0,0 0 0,0 0 0,-1 0 0,1 0 0,7 10 0,-4-5 0,37 36 0,-11-9 0,2-1 0,45 33 0,-28-19 0,-12-9 0,-29-28-1365,-2-1-5461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18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1 24575,'-2'5'0,"-1"1"0,0-1 0,0 1 0,0-1 0,0 0 0,-1 0 0,0 0 0,0-1 0,0 1 0,0-1 0,-1 0 0,-6 4 0,-3 4 0,-22 22 0,-43 29 0,75-59 0,-2 1 21,1 0 0,0 1 1,0-1-1,0 1 0,-5 9 0,-12 14-1513,12-19-5334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19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24575,'2'6'0,"0"-1"0,1 0 0,-1 0 0,1 0 0,0 0 0,0 0 0,0 0 0,1-1 0,7 8 0,1 3 0,144 189 0,-148-195 26,0 1-1,1-1 1,15 13-1,-16-15-269,0 1-1,0 0 1,0 0-1,-1 0 0,8 13 1,-8-8-6582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20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609 1 24575,'-17'-1'0,"-1"2"0,1 0 0,0 1 0,0 0 0,0 2 0,0 0 0,0 1 0,0 0 0,1 1 0,-27 15 0,17-7 0,-47 17 0,49-23 0,2 2 0,-1 0 0,-25 17 0,-2 5-48,25-17-391,0 1 0,-43 38 0,57-42-6387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21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24575,'13'3'0,"0"0"0,0 0 0,0 1 0,-1 1 0,0 0 0,0 1 0,0 0 0,18 13 0,-2-3 0,118 63 0,-63-44 0,-53-24 0,-1 2 0,46 26 0,-53-27 0,44 19 0,12 6 0,-40-16-66,-25-15-120,0 1 1,-1 0-1,0 1 1,0 0-1,-1 1 0,12 12 1,-13-9-6641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22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1 308 24575,'8'-1'0,"0"-1"0,0 0 0,0-1 0,0 0 0,-1 0 0,1 0 0,-1-1 0,1 0 0,-1-1 0,9-7 0,22-12 0,-19 12 0,-1 0 0,-1-2 0,0 0 0,17-19 0,-17 17 0,15-16-682,53-65-1,-75 85-6143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24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24575,'1'6'0,"0"1"0,1-1 0,-1 0 0,1 0 0,1-1 0,-1 1 0,1 0 0,0-1 0,0 1 0,1-1 0,-1 0 0,1 0 0,0-1 0,0 1 0,1-1 0,8 7 0,6 4 0,0-1 0,42 24 0,-54-33 0,1 0 0,-1 1 0,0 0 0,0 0 0,9 11 0,23 20 0,-19-23-341,-2 1 0,1 1-1,28 32 1,-38-36-6485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25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0 361 24575,'6'-1'0,"0"-1"0,0 0 0,0 0 0,-1-1 0,1 1 0,-1-1 0,0 0 0,1-1 0,-1 1 0,8-9 0,11-5 0,60-29 0,169-68 0,-115 40 0,36 8-1365,-154 59-5461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26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24575,'9'1'0,"-1"0"0,1 0 0,-1 1 0,0 0 0,0 1 0,0 0 0,11 5 0,57 33 0,-55-28 0,34 20 0,-30-17 0,52 25 0,-61-32 0,1 0 0,-2 0 0,23 19 0,23 14 0,-47-33 0,-1 0 0,-1 1 0,13 12 0,-13-10 0,1-1 0,23 15 0,-13-10 0,-2 1 0,37 36 0,-40-36 0,51 61-1365,-59-68-5461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9:10:39.8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481 460 24575,'123'45'0,"1"-31"0,1-5 0,235-13 0,-101-4 0,-226 11 0,2-3 0,1-3 0,-3 1 0,2-3 0,-2-2 0,2 0 0,-2-2 0,0-1 0,0-1 0,-2-3 0,-1-1 0,1-1 0,-1 0 0,41-34 0,-52 38 0,0 1 0,-3 1 0,5 1 0,-2-1 0,31-9 0,-31 15 0,-3-3 0,0 0 0,1 0 0,-1-3 0,1 3 0,-3-2 0,0-3 0,19-12 0,-12 3 0,0 0 0,3 2 0,0 0 0,1 3 0,-1-1 0,4 3 0,-2 0 0,2 2 0,50-18 0,-66 27 0,0 1 0,-1 0 0,3-1 0,-2 1 0,0 2 0,0 0 0,0 0 0,-1 0 0,3 0 0,-2 2 0,0 1 0,0-1 0,-1 3 0,1-3 0,0 3 0,0 0 0,-3-1 0,3 3 0,-3 0 0,3-2 0,-2 2 0,-1 3 0,0-3 0,1 2 0,-3-2 0,12 17 0,82 107 0,148 263 0,-225-359 0,0 2 0,58 62 0,-56-70 0,-3-1 0,1 2 0,-1 3 0,22 43 0,-31-50 0,5 0 0,-2-1 0,4 1 0,28 31 0,57 75 0,151 310 0,-224-383 0,-19-38 0,0 3 0,-2-1 0,-1 1 0,-1 2 0,11 30 0,87 290 0,-7-33 0,-86-261 0,8 47 0,3-3 0,5-1 0,4-1 0,3-3 0,60 105 0,-55-111 0,-41-74 0,3 1 0,2 2 0,-2-2 0,2-3 0,0 3 0,0 0 0,0-3 0,2 3 0,-2-2 0,17 11 0,-8-5 0,1 1 0,-1-1 0,-2 3 0,1 0 0,-1 0 0,-3-1 0,1 4 0,0-1 0,-3 0 0,1 0 0,-3 0 0,7 26 0,-2 3 0,0-1 0,-5 1 0,0 2 0,-3 72 0,-6 27 0,2 150 0,5-265 0,-1-1 0,1 0 0,5 0 0,-1 1 0,0-1 0,22 43 0,-5-17 0,-3 2 0,25 116 0,-41-134 0,4 0 0,1 0 0,2-1 0,3-1 0,-1-1 0,5 0 0,48 74 0,178 216 0,-146-184 0,-82-113 0,4-2 0,48 59 0,-15-24 0,-1 3 0,69 129 0,-55-89 0,-46-71 0,-4 0 0,0 2 0,18 69 0,-22-64 0,1 0 0,43 77 0,-31-62 0,-2 1 0,-2 1 0,-6 2 0,1 0 0,-5-1 0,-2 1 0,2 80 0,-4-2 0,-8-78 0,3-3 0,18 90 0,-16-129 0,0-1 0,-2 3 0,-3-2 0,1 2 0,-1-3 0,-2 3 0,0 0 0,-2-2 0,-1 2 0,-1-1 0,-1-1 0,0-1 0,-2 3 0,-2-2 0,-1-1 0,1-1 0,-3 1 0,1-2 0,-4 1 0,1-1 0,0 0 0,-2-2 0,-1 0 0,1-1 0,-3-1 0,0-1 0,0 1 0,-2-3 0,-26 14 0,12-2 0,-1 2 0,3 1 0,0 1 0,3 3 0,-1 0 0,-42 61 0,-21 24 0,-85 108 0,158-203 0,0-1 0,0-1 0,-3 0 0,1-2 0,-32 18 0,-65 60 0,97-78 0,-3 0 0,0-1 0,-2-1 0,2-1 0,-2-1 0,-55 18 0,-56 32 0,92-41 0,-2-1 0,0-4 0,-3 0 0,0-2 0,0-3 0,-106 12 0,1-12 0,-168-10 0,163 18 0,138-18 0,3 1 0,-3 0 0,1-3 0,-3-2 0,-42 0 0,61-2 0,-3-1 0,1 1 0,-1 0 0,1-3 0,2 3 0,-3-3 0,3 0 0,-2 1 0,2-1 0,0 0 0,0-2 0,0 2 0,0-2 0,0 0 0,-1 0 0,4 0 0,-1 0 0,-2 0 0,-2-14 0,-3 0 0,0-3 0,3 1 0,-1-1 0,3 0 0,0-1 0,0 1 0,0-28 0,-14-51 0,-26-20 0,37 104 0,1-2 0,2 2 0,0-2 0,0 0 0,2 2 0,-7-40 0,8-70 0,6 91 0,-4 1 0,-1-1 0,1 0 0,-5 1 0,0-1 0,-3 0 0,1 3 0,-22-45 0,-49-61 0,59 110 0,2-2 0,0 0 0,3 0 0,2-2 0,-14-40 0,2-22 0,12 57 0,4 2 0,1-2 0,-10-77 0,-14-109 0,9 106 0,-72-287 0,23 115 0,63 259 0,-1 0 0,-1 0 0,-2 2 0,-24-39 0,-21-53 0,36 62 0,-3 2 0,-2 3 0,-3-1 0,-63-89 0,56 94 0,-51-103 0,21 33 0,37 65 0,5-2 0,-33-87 0,38 83 0,-5 2 0,-42-76 0,42 85 0,2 1 0,1-4 0,-22-79 0,29 75 0,-3 5 0,-2-2 0,-36-62 0,27 62 0,4-3 0,-31-97 0,-11-32 0,-50-19 0,88 160 0,1 0 0,3-3 0,-35-91 0,2 12 0,45 100 0,0 1 0,2 0 0,-11-40 0,-10-43 0,-5 3 0,-86-175 0,27 50 0,66 153 0,-2 0 0,-75-129 0,87 171 0,2 3 0,-23-71 0,30 71 0,-2 2 0,-3 0 0,1 0 0,-33-47 0,-36-59 0,66 104 0,-2 2 0,0-3 0,-38-39 0,26 33 0,0-3 0,5 0 0,-1-2 0,-20-52 0,-38-59 0,75 133 0,3-4 0,-1 1 0,3-2 0,0 1 0,2-1 0,1 1 0,1-1 0,1 2 0,2-3 0,0 0 0,2 1 0,3 2 0,0-3 0,2 3 0,14-45 0,-12 56 0,3 1 0,0-1 0,0 1 0,0-1 0,2 3 0,0 0 0,2 0 0,-2 0 0,3 2 0,-1 0 0,27-11 0,-22 9 0,-2 2 0,2-2 0,-5 0 0,3 0 0,0-3 0,-3 1 0,25-32 0,41-41-1365,-59 63-5461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29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782 1 24575,'-13'0'0,"0"2"0,1-1 0,-1 2 0,0 0 0,1 0 0,0 1 0,-15 7 0,-83 47 0,23-11 0,-149 75 0,168-80 0,-62 52 0,105-71-1365,15-11-5461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30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24575,'0'6'0,"1"0"0,1 0 0,-1 0 0,1-1 0,0 1 0,0-1 0,0 1 0,1-1 0,0 0 0,0 0 0,0 0 0,1 0 0,6 6 0,64 61 0,-47-47 0,110 89 0,-86-69 0,-38-33 0,-1 0 0,1-1 0,1-1 0,0 0 0,21 10 0,194 70 0,-155-64 0,-39-13 0,39 13 0,-18-10-1365,-39-11-5461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34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24575,'3'4'0,"-1"0"0,1-1 0,0 0 0,0 1 0,1-1 0,-1-1 0,1 1 0,-1 0 0,1-1 0,0 0 0,0 1 0,4 0 0,0 2 0,31 17 0,-21-13 0,0 1 0,24 20 0,-26-18 0,1-1 0,25 13 0,26 18 0,175 134 0,-145-102 0,13 21 0,-90-79 0,31 31 0,-36-31 0,1 0 0,32 22 0,-41-33 0,-1 1 0,0 0 0,-1 1 0,1-1 0,8 14 0,-9-13 0,0 1 0,0-1 0,1 0 0,0 0 0,9 6 0,-3-3 0,0 1 0,-1 0 0,0 1 0,16 22 0,14 15 0,16 4 0,115 82 0,-66-46 0,-17-6 0,-82-76 0,-1 0 0,0 0 0,0 1 0,7 10 0,-7-9 0,-1-1 0,1 0 0,0 0 0,11 7 0,27 30 0,-37-36 0,0 0 0,1 0 0,16 12 0,3-1 0,1-1 0,0-1 0,1-1 0,1-2 0,47 16 0,-61-26 0,0 1 0,-1 0 0,0 1 0,0 1 0,-1 0 0,0 1 0,20 16 0,14 10 0,-31-24 0,-1 1 0,26 25 0,-6-9 0,-31-24 0,0 0 0,0 0 0,-1 0 0,1 1 0,-1 0 0,6 7 0,-5-4-227,0-1-1,1 0 1,0-1-1,0 0 1,11 7-1,-5-4-6598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35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1657 24575,'2'-3'0,"0"0"0,1 0 0,0 0 0,0 0 0,0 0 0,0 1 0,0 0 0,0-1 0,1 1 0,-1 0 0,1 1 0,-1-1 0,9-2 0,3-3 0,112-55 0,-106 52 0,0 1 0,0 1 0,1 1 0,30-7 0,-27 9 0,0-2 0,-1-1 0,26-12 0,-23 8 0,1 2 0,1 0 0,32-5 0,-24 6 0,40-16 0,-44 9 0,-1-1 0,44-31 0,-69 43 0,-1-1 0,0 1 0,0-1 0,-1 0 0,8-11 0,-8 10 0,1 0 0,0 0 0,0 0 0,12-9 0,85-79 0,20-3 0,-83 66 0,2 2 0,1 3 0,58-28 0,-80 42 0,-1 0 0,0-1 0,-1-2 0,-1 1 0,0-2 0,25-32 0,5-1 0,26-49 0,-29 42 0,9-10 0,-20 26 0,-26 30 0,0 1 0,1 0 0,12-11 0,14-6 0,1 2 0,58-31 0,-43 21 0,-41 27 0,0 0 0,1 1 0,0 0 0,0 1 0,20-8 0,147-52 0,-115 51 0,-56 14 0,0 0 0,0 0 0,1 0 0,-1-1 0,0 0 0,-1-1 0,1 1 0,0-1 0,-1-1 0,1 1 0,-1-1 0,0 0 0,0 0 0,-1-1 0,1 0 0,-1 0 0,0 0 0,6-9 0,-2-1-1365,-2 1-5461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38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24575,'16'1'0,"0"1"0,0 0 0,0 1 0,0 1 0,-1 0 0,15 7 0,90 43 0,-115-52 0,141 56 0,-50-23 0,29 27 0,-116-58 0,1-1 0,-1 1 0,0 1 0,0 0 0,0 0 0,0 0 0,-1 1 0,0 1 0,0-1 0,-1 1 0,8 9 0,-3-2 0,1-1 0,0-1 0,23 15 0,21 21 0,111 101 0,-132-113 0,-30-29 0,0 0 0,1-1 0,0 0 0,0 0 0,0-1 0,10 6 0,7 2 0,-8-6 0,-1 2 0,1 0 0,-1 1 0,21 18 0,62 46 0,-94-70 4,1 0 0,0-1 0,0 0-1,1 0 1,-1 0 0,9 3 0,6 3-1396,-7-2-5434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39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0 523 24575,'1'-2'0,"-1"1"0,1 0 0,0 0 0,-1 0 0,1 0 0,0 0 0,-1 0 0,1 0 0,0 0 0,0 0 0,0 1 0,0-1 0,0 0 0,0 0 0,0 1 0,0-1 0,0 1 0,0-1 0,3 0 0,29-12 0,-24 10 0,39-12 0,59-12 0,3-1 0,-17 2 0,130-18 0,-70 9 0,-36 6 0,-98 26 0,0-1 0,-1 0 0,1-1 0,-1-1 0,-1-1 0,1-1 0,-1 0 0,0-1 0,23-18 0,31-16 0,-62 40 0,-1-1 0,0 0 0,1-1 0,-2 0 0,1 0 0,0-1 0,-1 0 0,0 0 0,-1 0 0,1-1 0,-1 0 0,-1 0 0,1-1 0,-1 0 0,8-16 0,1-10-1365,-8 19-5461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42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1 541 24575,'1'-5'0,"0"1"0,0 0 0,1-1 0,0 1 0,0 0 0,0 0 0,0 0 0,5-5 0,5-11 0,10-29 0,-5 9 0,35-57 0,-47 88 0,0 0 0,1 1 0,0 0 0,0 0 0,1 0 0,0 1 0,0 0 0,1 0 0,0 0 0,0 1 0,1 1 0,-1-1 0,17-6 0,-14 7 0,0-1 0,-1 0 0,1-1 0,-1 0 0,0 0 0,-1-1 0,0 0 0,0-1 0,-1 0 0,0-1 0,0 1 0,6-13 0,-9 14-151,0 1-1,0 0 0,1 0 0,0 1 1,1-1-1,-1 1 0,1 1 1,8-6-1,1 3-6674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43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24575,'2'5'0,"0"0"0,1-1 0,0 1 0,0-1 0,0 1 0,0-1 0,1 0 0,-1 0 0,1-1 0,0 1 0,0-1 0,9 5 0,7 10 0,106 80 0,29 44 0,-78-71 0,33 65 0,-105-129 0,10 12 0,-1 0 0,22 39 0,-30-46 0,2-1 0,0 0 0,0 0 0,13 12 0,25 34 0,-37-43-1365,1-2-5461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50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 24575,'0'4'0,"-5"2"0,0 3 0,-1 5 0,-2 0 0,-1 2 0,-2-2 0,0 1 0,-2-2 0,1 0 0,3 4 0,-2-3 0,2 2 0,-3-3 0,2 1 0,2 2 0,-2-1 0,1-4-8191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51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24575,'13'1'0,"1"0"0,-1 1 0,0 1 0,0 0 0,-1 0 0,1 2 0,-1-1 0,14 8 0,98 61 0,-56-31 0,-53-32-195,-1-1 0,0 2 0,-1 0 0,0 0 0,-1 1 0,12 16 0,-15-16-6631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42:23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24575,'2'15'0,"0"0"0,1-1 0,0 1 0,2 0 0,-1-1 0,2 0 0,0 0 0,0-1 0,15 22 0,14 33 0,24 67 0,-49-115 0,1-1 0,1 0 0,1-1 0,19 21 0,-19-23 0,41 53-1365,-45-57-5461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53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425 0 24575,'-4'2'0,"0"-1"0,0 1 0,0 0 0,1 0 0,-1 0 0,0 1 0,1-1 0,0 1 0,-1 0 0,1 0 0,0 0 0,-5 6 0,-8 8 0,-14 5 0,-55 33 0,-14 9 0,68-41-455,0-1 0,-37 19 0,54-34-6371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54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24575,'7'2'0,"0"1"0,0 0 0,-1 0 0,0 0 0,1 0 0,-1 1 0,6 5 0,-7-6 0,23 14 0,1-1 0,52 19 0,-44-20 0,41 24 0,0-5 0,-62-28 0,0 1 0,0 0 0,-1 0 0,28 20 0,9 6 0,-41-27 0,0 1 0,0 0 0,-1 0 0,0 1 0,12 12 0,-11-9 22,1 0 0,0-2-1,24 17 1,3 1-1474,-25-15-5374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57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0 254 24575,'0'-2'0,"1"0"0,-1 0 0,1 0 0,0 0 0,-1 0 0,1 1 0,0-1 0,0 0 0,0 0 0,0 1 0,0-1 0,0 1 0,1-1 0,-1 1 0,0-1 0,1 1 0,0 0 0,-1 0 0,1 0 0,-1-1 0,1 2 0,0-1 0,0 0 0,2-1 0,55-16 0,-39 13 0,2 0 0,-1 1 0,1 1 0,32-1 0,-28 2 0,50-8 0,0-4 0,-50 10 0,0-1 0,49-16 0,-54 14 0,0 2 0,30-5 0,-3 1 0,96-20 0,-53 21 0,-64 7 0,0-1 0,30-7 0,-30 4 0,1 2 0,26-1 0,-27 3 0,0-1 0,32-8 0,-16 4 0,-1 1 0,1 2 0,0 2 0,47 4 0,10 0 0,-60-1 0,54 9 0,-55-5 0,59 1 0,-75-6 0,1 1 0,27 7 0,-26-4 0,48 2 0,-52-7 0,8 0 0,0 1 0,0 1 0,47 9 0,-47-5 0,1-2 0,0-2 0,54-1 0,-54-2 0,1 1 0,-1 2 0,51 9 0,-55-6 0,0-2 0,32 1 0,-31-2 0,0 0 0,30 7 0,-27-4-78,1-1 0,-1-2 0,54-2 0,-47-1-975,-16 1-5773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47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24575,'18'-1'0,"0"-1"0,34-8 0,-33 6 0,1 0 0,25-1 0,361 5 0,-194 1 0,-190 1 0,0 1 0,0 1 0,0 1 0,-1 0 0,38 17 0,45 10 0,92 22 0,-48-11 0,-147-43 0,72 18 0,84 33 0,-99-28 0,106 28 0,-146-46 0,0 1 0,-1 1 0,21 11 0,-22-10 0,1 0 0,0-1 0,29 8 0,114 8 0,-145-20 0,-1 1 0,1 0 0,-1 1 0,0 1 0,22 11 0,-17-8 0,0-2 0,0 0 0,1-1 0,-1-1 0,1 0 0,38 2 0,29 7 0,-24-3 0,-46-9 0,1 1 0,-1 1 0,1 1 0,30 11 0,-32-9 0,1-2 0,0 0 0,31 4 0,-7-1 0,-3 0 0,-18-5 0,0 1 0,-1 1 0,1 1 0,-1 1 0,34 17 0,-33-14 0,0-2 0,1 0 0,0-1 0,0-1 0,39 6 0,-37-8 0,0 1 0,-1 0 0,0 2 0,0 0 0,23 13 0,-32-14 0,1-1 0,-1-1 0,1 0 0,0 0 0,0-1 0,23 1 0,-20-2 0,0 0 0,1 2 0,31 10 0,9 5 0,-41-14 0,-1 0 0,0 1 0,22 11 0,19 3 112,-22-9-1589,-19-6-5349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4:49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3954 3 24575,'-96'-2'0,"-105"4"0,77 21 0,26-10 0,64-7 0,-56 2 0,50-8 0,0 2 0,-52 10 0,56-8 0,1 0 0,-65-4 0,-25 2 0,1 22 0,106-22 0,1 1 0,0 1 0,0 0 0,-19 8 0,21-6 0,-1-1 0,0 0 0,0-2 0,0 0 0,-20 1 0,-60 8 0,69-7 0,-48 2 0,55-6 0,1 1 0,-30 7 0,-36 4 0,68-13 0,-12 1 0,0 0 0,-54 11 0,71-9 0,-27 7 0,-1-2 0,0-2 0,-65 3 0,68-9 0,-1 1 0,-61 11 0,68-7 0,-1-3 0,-50 0 0,-18 0 0,32 10 0,50-8 0,0 0 0,-27 1 0,-68-7 0,-45 4 0,92 9 0,47-6 0,1-2 0,-27 2 0,15-3 0,-43 10 0,3-1 0,-68 15 0,29-3 0,77-16 0,0 1 0,-39 16 0,-41 10 0,110-33 0,-42 10 0,41-11 0,1 1 0,0 0 0,-1 0 0,1 0 0,0 0 0,0 0 0,0 0 0,0 0 0,0 1 0,0-1 0,0 1 0,1-1 0,-1 1 0,-2 3 0,4 2-1365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5:00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24575,'1'1'0,"-1"0"0,0 0 0,1 0 0,-1 0 0,1 0 0,-1 0 0,1 0 0,-1-1 0,1 1 0,-1 0 0,1 0 0,0-1 0,0 1 0,-1 0 0,1-1 0,0 1 0,0 0 0,0-1 0,0 1 0,-1-1 0,1 0 0,0 1 0,0-1 0,0 0 0,0 0 0,0 1 0,2-1 0,34 5 0,-25-3 0,139 24 0,-85-15 0,-41-6 0,1-2 0,30 2 0,-9-5 0,-15-1 0,-1 1 0,0 2 0,61 11 0,118 23 0,-148-26 0,-42-5 0,1-2 0,25 2 0,-22-3 0,0 1 0,27 7 0,-1 0 0,-40-8 0,0 1 0,0 0 0,-1 1 0,18 9 0,32 10 0,214 48 0,21 10 0,-183-39 0,27 8 0,-68-29 0,-37-10 0,57 11 0,33 2 0,-69-14-29,-27-5-416,-1 0-1,38 0 1,-43-5-6381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5:02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2684 1 24575,'-26'-1'0,"-1"1"0,0 2 0,0 0 0,1 2 0,0 1 0,-1 1 0,-26 10 0,33-10 0,-1 0 0,-32 5 0,6-3 0,-116 39 0,22-16 0,92-22 0,0 2 0,-62 23 0,66-18 0,-70 13 0,-9 3 0,-134 61 0,239-86 0,1 0 0,0 2 0,-21 13 0,-34 16 0,-46 19 0,-9 4 0,101-49 0,1 1 0,-39 26 0,-24 12 0,73-40 0,2-1 0,0 2 0,0 0 0,1 1 0,0 0 0,1 0 0,-14 23 0,24-34 0,-108 135 0,102-127 0,0-1 0,-1-1 0,0 1 0,0-1 0,-1-1 0,0 0 0,-15 8 0,-82 33 0,2-1 0,97-43-170,0 0-1,0-1 0,0 0 1,0 0-1,0-1 0,0 0 1,-11 1-1,0-1-6655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5:03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24575,'3'1'0,"0"0"0,0 0 0,0 0 0,0 0 0,0 1 0,0-1 0,0 1 0,0 0 0,3 3 0,12 7 0,180 64 0,-130-52 0,-26-11 0,1-3 0,1-1 0,45 3 0,18 4 0,-61-10 0,1-3 0,55-1 0,-57-3 0,0 2 0,65 11 0,-75-7 0,0-2 0,66-3 0,23 2 0,-57 10 0,-49-7 0,0-2 0,27 2 0,130-7 0,69 4 0,-171 10 0,-50-7 0,0-2 0,30 2 0,17-6 0,-35 0 0,0 1 0,0 2 0,0 1 0,38 8 0,-46-5 0,47 2 0,-52-7 0,0 2 0,-1 0 0,0 1 0,24 8 0,-8-1 0,1-2 0,60 8 0,-65-12 0,27 2 0,33 7 0,-50-5 0,-22-5 0,-1 0 0,1 2 0,29 12 0,-25-8 0,1-2 0,-1 0 0,32 4 0,-27-6 0,-1 1 0,31 11 0,187 70 0,-157-53 0,-61-22 0,0-2 0,48 12 0,-64-21-114,91 25-1137,-89-21-5575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5:05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731 1 24575,'-2'3'0,"-1"1"0,0-1 0,0 1 0,0-1 0,0 0 0,0 0 0,-1 0 0,0-1 0,1 1 0,-1-1 0,0 0 0,-5 2 0,2 0 0,-23 12 0,-54 21 0,54-26 0,1 2 0,-34 20 0,48-25 0,0-1 0,-1 0 0,0-1 0,-17 4 0,13-5 0,2 2 0,-28 12 0,-30 14 0,62-28 0,1 0 0,-1 0 0,1 2 0,1-1 0,-1 2 0,1-1 0,0 2 0,1 0 0,0 0 0,-13 14 0,-2 12-1365,16-20-5461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5:06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24575,'13'1'0,"1"0"0,0 2 0,-1-1 0,0 2 0,1 0 0,-1 0 0,22 12 0,85 52 0,-117-66 0,167 89 0,-138-75 0,69 29 0,36 19 0,-45-20-1365,-77-33-5461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42:25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 0 24575,'0'16'0,"0"0"0,-1-1 0,-1 1 0,0 0 0,-1-1 0,-1 0 0,0 1 0,-12 25 0,-5 12 0,-15 58 0,30-91 0,2-11 0,0-1 0,0 1 0,-1-1 0,-10 15 0,-9 13 0,-105 179-1365,121-202-5461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5:08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497 0 24575,'-13'1'0,"1"0"0,0 1 0,0 1 0,0 0 0,0 1 0,0 0 0,-14 7 0,-76 44 0,77-38 0,0 2 0,-29 27 0,-20 16 0,53-46 0,-38 36 0,46-41-1365,0-3-5461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5:08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24575,'4'2'0,"0"0"0,-1 1 0,1-1 0,-1 1 0,0 0 0,0 0 0,0 0 0,4 6 0,9 7 0,65 60 0,-21-18 0,0-11 0,-38-31 0,33 31 0,192 175 0,-220-196 0,40 28 0,-40-33 0,-1 2-1365,-17-12-5461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5:10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1347 1 24575,'-9'1'0,"1"0"0,-1 1 0,0 0 0,0 0 0,1 1 0,0 0 0,-1 1 0,1 0 0,0 0 0,1 0 0,-1 1 0,1 0 0,-8 8 0,-44 25 0,-79 50 0,99-66 0,-7 5 0,-53 38 0,-6 23 0,97-81 0,0 0 0,1 0 0,0 1 0,-12 17 0,13-17 0,0 0 0,-1 0 0,1 0 0,-1-1 0,-1 0 0,-10 7 0,7-6 0,0 1 0,1 1 0,-18 19 0,-26 23 0,46-45 0,1 0 0,-1 1 0,1 0 0,1 0 0,-7 11 0,-16 18 0,10-13 0,-27 42 0,-11 15 0,13-25 0,28-33 0,-35 37 0,37-48 0,-1 0 0,0-1 0,-1-1 0,0 0 0,-21 9 0,-33 20 0,57-28-1365,2-1-5461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5:11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24575,'30'30'0,"201"211"0,-169-177 0,133 108 0,-120-118 0,93 52 0,-36-24 0,35 15 0,-45-27 0,-98-56 0,0 0 0,-2 1 0,32 27 0,-48-36 0,6 3-79,99 75 288,-98-75-422,1-1-1,0 0 0,0-1 1,1-1-1,0 0 1,23 5-1,-20-8-6612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5:13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416 0 24575,'0'4'0,"-1"0"0,0 0 0,1 0 0,-1 0 0,-1 0 0,1-1 0,0 1 0,-1 0 0,0-1 0,0 1 0,0-1 0,0 1 0,-1-1 0,1 0 0,-5 4 0,-54 43 0,23-20 0,-82 99 0,112-118 0,0 1 0,1 0 0,1 0 0,0 1 0,-6 17 0,-14 29 0,-7-4 9,18-32-467,1 1 0,-13 31 0,21-39-6368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5:14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24575,'17'16'0,"2"-1"0,-1 0 0,41 22 0,-32-21 0,35 28 0,-45-32 0,0 0 0,0-2 0,26 13 0,-26-16 0,-1 1 0,-1 1 0,0 1 0,27 22 0,82 67 0,-85-68 0,-33-27 0,1 0 0,-1 1 0,-1 0 0,1 0 0,-1 0 0,0 0 0,0 1 0,0 0 0,-1 0 0,4 7 0,19 27 84,-22-34-326,-1 0 1,1 1-1,-1-1 1,0 1-1,5 11 1,-4-2-6585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5:17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356 1 24575,'-3'2'0,"-1"0"0,1 0 0,0 0 0,-1 1 0,1-1 0,0 1 0,0 0 0,1 0 0,-1 0 0,1 0 0,-1 1 0,1-1 0,-3 7 0,-6 5 0,-5 5 0,-1 0 0,-1-1 0,-1-2 0,-1 0 0,0 0 0,-2-2 0,1-1 0,-2-1 0,0 0 0,-25 9 0,9-3-1365,24-8-5461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35:18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24575,'8'2'0,"0"0"0,0 0 0,0 1 0,-1 0 0,9 5 0,-2-2 0,55 20 0,-45-18 0,0 0 0,39 22 0,-43-19 0,1-2 0,35 12 0,-34-14 0,0 2 0,28 14 0,41 22 0,-55-29 0,35 22 0,15 3 0,-70-35 0,-1 1 0,1 0 0,-1 1 0,0 1 0,-1 0 0,18 16 0,11 6-1365,-32-22-5461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42:27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24575,'0'12'0,"0"-1"0,1 1 0,1-1 0,0 0 0,0 0 0,1 0 0,1 0 0,0 0 0,0 0 0,1-1 0,0 0 0,1 0 0,0 0 0,0-1 0,11 12 0,95 113 0,-92-113 0,-1 0 0,-1 1 0,-1 0 0,0 2 0,-2 0 0,13 28 0,-20-37 0,0-2 0,1 1 0,20 21 0,4 8 0,-23-31 0,1 0 0,22 21 0,17 20 0,-43-45 0,1 1 0,1-1 0,14 11 0,19 20 0,-24-20 0,38 31 0,0-1 0,-44-38-1365,0-2-5461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42:29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638 0 24575,'-1'8'0,"0"0"0,-1 0 0,0 0 0,0 0 0,-1 0 0,0-1 0,0 1 0,-1-1 0,-5 9 0,-44 60 0,-136 183 0,107-144 0,4 5 0,8-7 0,31-46 0,16-23-455,2 0 0,-26 78 0,41-106-6371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42:34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436 0 24575,'-7'1'0,"-1"0"0,1 0 0,0 0 0,0 1 0,0 0 0,0 0 0,0 1 0,0 0 0,1 0 0,0 0 0,-1 1 0,-9 7 0,-6 8 0,-40 41 0,44-41 0,-38 31 0,24-26-341,1 2 0,0 0-1,-44 53 1,66-67-6485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DCC36-BD5F-485D-B260-3362CCCF2D7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EDBF1-550C-49B1-954E-EC7862B03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5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0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022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30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5166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01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86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27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8229600" cy="138499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387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4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5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2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7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8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7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7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6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8.xml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customXml" Target="../ink/ink4.xml"/><Relationship Id="rId21" Type="http://schemas.openxmlformats.org/officeDocument/2006/relationships/customXml" Target="../ink/ink12.xml"/><Relationship Id="rId7" Type="http://schemas.openxmlformats.org/officeDocument/2006/relationships/customXml" Target="../ink/ink5.xml"/><Relationship Id="rId12" Type="http://schemas.openxmlformats.org/officeDocument/2006/relationships/image" Target="../media/image12.png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2" Type="http://schemas.openxmlformats.org/officeDocument/2006/relationships/image" Target="../media/image8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29" Type="http://schemas.openxmlformats.org/officeDocument/2006/relationships/customXml" Target="../ink/ink16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11" Type="http://schemas.openxmlformats.org/officeDocument/2006/relationships/customXml" Target="../ink/ink7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image" Target="../media/image1.png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20.png"/><Relationship Id="rId10" Type="http://schemas.openxmlformats.org/officeDocument/2006/relationships/image" Target="../media/image11.png"/><Relationship Id="rId19" Type="http://schemas.openxmlformats.org/officeDocument/2006/relationships/customXml" Target="../ink/ink11.xml"/><Relationship Id="rId31" Type="http://schemas.openxmlformats.org/officeDocument/2006/relationships/customXml" Target="../ink/ink17.xml"/><Relationship Id="rId4" Type="http://schemas.openxmlformats.org/officeDocument/2006/relationships/image" Target="../media/image9.png"/><Relationship Id="rId9" Type="http://schemas.openxmlformats.org/officeDocument/2006/relationships/customXml" Target="../ink/ink6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customXml" Target="../ink/ink15.xml"/><Relationship Id="rId30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12" Type="http://schemas.openxmlformats.org/officeDocument/2006/relationships/customXml" Target="../ink/ink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11" Type="http://schemas.openxmlformats.org/officeDocument/2006/relationships/image" Target="../media/image28.png"/><Relationship Id="rId5" Type="http://schemas.openxmlformats.org/officeDocument/2006/relationships/image" Target="../media/image10.jpeg"/><Relationship Id="rId15" Type="http://schemas.openxmlformats.org/officeDocument/2006/relationships/image" Target="../media/image30.png"/><Relationship Id="rId10" Type="http://schemas.openxmlformats.org/officeDocument/2006/relationships/customXml" Target="../ink/ink19.xml"/><Relationship Id="rId4" Type="http://schemas.openxmlformats.org/officeDocument/2006/relationships/image" Target="../media/image9.jpeg"/><Relationship Id="rId9" Type="http://schemas.openxmlformats.org/officeDocument/2006/relationships/image" Target="../media/image27.png"/><Relationship Id="rId14" Type="http://schemas.openxmlformats.org/officeDocument/2006/relationships/customXml" Target="../ink/ink2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.xml"/><Relationship Id="rId21" Type="http://schemas.openxmlformats.org/officeDocument/2006/relationships/image" Target="../media/image42.png"/><Relationship Id="rId42" Type="http://schemas.openxmlformats.org/officeDocument/2006/relationships/customXml" Target="../ink/ink38.xml"/><Relationship Id="rId47" Type="http://schemas.openxmlformats.org/officeDocument/2006/relationships/image" Target="../media/image55.png"/><Relationship Id="rId63" Type="http://schemas.openxmlformats.org/officeDocument/2006/relationships/image" Target="../media/image63.png"/><Relationship Id="rId68" Type="http://schemas.openxmlformats.org/officeDocument/2006/relationships/customXml" Target="../ink/ink51.xml"/><Relationship Id="rId84" Type="http://schemas.openxmlformats.org/officeDocument/2006/relationships/customXml" Target="../ink/ink59.xml"/><Relationship Id="rId89" Type="http://schemas.openxmlformats.org/officeDocument/2006/relationships/image" Target="../media/image76.png"/><Relationship Id="rId16" Type="http://schemas.openxmlformats.org/officeDocument/2006/relationships/customXml" Target="../ink/ink25.xml"/><Relationship Id="rId11" Type="http://schemas.openxmlformats.org/officeDocument/2006/relationships/image" Target="../media/image37.png"/><Relationship Id="rId32" Type="http://schemas.openxmlformats.org/officeDocument/2006/relationships/customXml" Target="../ink/ink33.xml"/><Relationship Id="rId37" Type="http://schemas.openxmlformats.org/officeDocument/2006/relationships/image" Target="../media/image50.png"/><Relationship Id="rId53" Type="http://schemas.openxmlformats.org/officeDocument/2006/relationships/image" Target="../media/image58.png"/><Relationship Id="rId58" Type="http://schemas.openxmlformats.org/officeDocument/2006/relationships/customXml" Target="../ink/ink46.xml"/><Relationship Id="rId74" Type="http://schemas.openxmlformats.org/officeDocument/2006/relationships/customXml" Target="../ink/ink54.xml"/><Relationship Id="rId79" Type="http://schemas.openxmlformats.org/officeDocument/2006/relationships/image" Target="../media/image71.png"/><Relationship Id="rId5" Type="http://schemas.openxmlformats.org/officeDocument/2006/relationships/image" Target="../media/image16.jpeg"/><Relationship Id="rId90" Type="http://schemas.openxmlformats.org/officeDocument/2006/relationships/customXml" Target="../ink/ink62.xml"/><Relationship Id="rId95" Type="http://schemas.openxmlformats.org/officeDocument/2006/relationships/image" Target="../media/image79.png"/><Relationship Id="rId22" Type="http://schemas.openxmlformats.org/officeDocument/2006/relationships/customXml" Target="../ink/ink28.xml"/><Relationship Id="rId27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customXml" Target="../ink/ink41.xml"/><Relationship Id="rId64" Type="http://schemas.openxmlformats.org/officeDocument/2006/relationships/customXml" Target="../ink/ink49.xml"/><Relationship Id="rId69" Type="http://schemas.openxmlformats.org/officeDocument/2006/relationships/image" Target="../media/image66.png"/><Relationship Id="rId80" Type="http://schemas.openxmlformats.org/officeDocument/2006/relationships/customXml" Target="../ink/ink57.xml"/><Relationship Id="rId85" Type="http://schemas.openxmlformats.org/officeDocument/2006/relationships/image" Target="../media/image74.png"/><Relationship Id="rId12" Type="http://schemas.openxmlformats.org/officeDocument/2006/relationships/customXml" Target="../ink/ink23.xml"/><Relationship Id="rId17" Type="http://schemas.openxmlformats.org/officeDocument/2006/relationships/image" Target="../media/image40.png"/><Relationship Id="rId25" Type="http://schemas.openxmlformats.org/officeDocument/2006/relationships/image" Target="../media/image44.png"/><Relationship Id="rId33" Type="http://schemas.openxmlformats.org/officeDocument/2006/relationships/image" Target="../media/image48.png"/><Relationship Id="rId38" Type="http://schemas.openxmlformats.org/officeDocument/2006/relationships/customXml" Target="../ink/ink36.xml"/><Relationship Id="rId46" Type="http://schemas.openxmlformats.org/officeDocument/2006/relationships/customXml" Target="../ink/ink40.xml"/><Relationship Id="rId59" Type="http://schemas.openxmlformats.org/officeDocument/2006/relationships/image" Target="../media/image61.png"/><Relationship Id="rId67" Type="http://schemas.openxmlformats.org/officeDocument/2006/relationships/image" Target="../media/image65.png"/><Relationship Id="rId20" Type="http://schemas.openxmlformats.org/officeDocument/2006/relationships/customXml" Target="../ink/ink27.xml"/><Relationship Id="rId41" Type="http://schemas.openxmlformats.org/officeDocument/2006/relationships/image" Target="../media/image52.png"/><Relationship Id="rId54" Type="http://schemas.openxmlformats.org/officeDocument/2006/relationships/customXml" Target="../ink/ink44.xml"/><Relationship Id="rId62" Type="http://schemas.openxmlformats.org/officeDocument/2006/relationships/customXml" Target="../ink/ink48.xml"/><Relationship Id="rId70" Type="http://schemas.openxmlformats.org/officeDocument/2006/relationships/customXml" Target="../ink/ink52.xml"/><Relationship Id="rId75" Type="http://schemas.openxmlformats.org/officeDocument/2006/relationships/image" Target="../media/image69.png"/><Relationship Id="rId83" Type="http://schemas.openxmlformats.org/officeDocument/2006/relationships/image" Target="../media/image73.png"/><Relationship Id="rId88" Type="http://schemas.openxmlformats.org/officeDocument/2006/relationships/customXml" Target="../ink/ink61.xml"/><Relationship Id="rId91" Type="http://schemas.openxmlformats.org/officeDocument/2006/relationships/image" Target="../media/image77.png"/><Relationship Id="rId96" Type="http://schemas.openxmlformats.org/officeDocument/2006/relationships/customXml" Target="../ink/ink6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15" Type="http://schemas.openxmlformats.org/officeDocument/2006/relationships/image" Target="../media/image39.png"/><Relationship Id="rId23" Type="http://schemas.openxmlformats.org/officeDocument/2006/relationships/image" Target="../media/image43.png"/><Relationship Id="rId28" Type="http://schemas.openxmlformats.org/officeDocument/2006/relationships/customXml" Target="../ink/ink31.xml"/><Relationship Id="rId36" Type="http://schemas.openxmlformats.org/officeDocument/2006/relationships/customXml" Target="../ink/ink35.xml"/><Relationship Id="rId49" Type="http://schemas.openxmlformats.org/officeDocument/2006/relationships/image" Target="../media/image56.png"/><Relationship Id="rId57" Type="http://schemas.openxmlformats.org/officeDocument/2006/relationships/image" Target="../media/image60.png"/><Relationship Id="rId10" Type="http://schemas.openxmlformats.org/officeDocument/2006/relationships/customXml" Target="../ink/ink22.xml"/><Relationship Id="rId31" Type="http://schemas.openxmlformats.org/officeDocument/2006/relationships/image" Target="../media/image47.png"/><Relationship Id="rId44" Type="http://schemas.openxmlformats.org/officeDocument/2006/relationships/customXml" Target="../ink/ink39.xml"/><Relationship Id="rId52" Type="http://schemas.openxmlformats.org/officeDocument/2006/relationships/customXml" Target="../ink/ink43.xml"/><Relationship Id="rId60" Type="http://schemas.openxmlformats.org/officeDocument/2006/relationships/customXml" Target="../ink/ink47.xml"/><Relationship Id="rId65" Type="http://schemas.openxmlformats.org/officeDocument/2006/relationships/image" Target="../media/image64.png"/><Relationship Id="rId73" Type="http://schemas.openxmlformats.org/officeDocument/2006/relationships/image" Target="../media/image68.png"/><Relationship Id="rId78" Type="http://schemas.openxmlformats.org/officeDocument/2006/relationships/customXml" Target="../ink/ink56.xml"/><Relationship Id="rId81" Type="http://schemas.openxmlformats.org/officeDocument/2006/relationships/image" Target="../media/image72.png"/><Relationship Id="rId86" Type="http://schemas.openxmlformats.org/officeDocument/2006/relationships/customXml" Target="../ink/ink60.xml"/><Relationship Id="rId94" Type="http://schemas.openxmlformats.org/officeDocument/2006/relationships/customXml" Target="../ink/ink64.xml"/><Relationship Id="rId99" Type="http://schemas.openxmlformats.org/officeDocument/2006/relationships/image" Target="../media/image81.png"/><Relationship Id="rId101" Type="http://schemas.openxmlformats.org/officeDocument/2006/relationships/image" Target="../media/image82.png"/><Relationship Id="rId4" Type="http://schemas.openxmlformats.org/officeDocument/2006/relationships/image" Target="../media/image15.jpeg"/><Relationship Id="rId9" Type="http://schemas.microsoft.com/office/2007/relationships/hdphoto" Target="../media/hdphoto1.wdp"/><Relationship Id="rId13" Type="http://schemas.openxmlformats.org/officeDocument/2006/relationships/image" Target="../media/image38.png"/><Relationship Id="rId18" Type="http://schemas.openxmlformats.org/officeDocument/2006/relationships/customXml" Target="../ink/ink26.xml"/><Relationship Id="rId39" Type="http://schemas.openxmlformats.org/officeDocument/2006/relationships/image" Target="../media/image51.png"/><Relationship Id="rId34" Type="http://schemas.openxmlformats.org/officeDocument/2006/relationships/customXml" Target="../ink/ink34.xml"/><Relationship Id="rId50" Type="http://schemas.openxmlformats.org/officeDocument/2006/relationships/customXml" Target="../ink/ink42.xml"/><Relationship Id="rId55" Type="http://schemas.openxmlformats.org/officeDocument/2006/relationships/image" Target="../media/image59.png"/><Relationship Id="rId76" Type="http://schemas.openxmlformats.org/officeDocument/2006/relationships/customXml" Target="../ink/ink55.xml"/><Relationship Id="rId97" Type="http://schemas.openxmlformats.org/officeDocument/2006/relationships/image" Target="../media/image80.png"/><Relationship Id="rId7" Type="http://schemas.openxmlformats.org/officeDocument/2006/relationships/image" Target="../media/image18.jpeg"/><Relationship Id="rId71" Type="http://schemas.openxmlformats.org/officeDocument/2006/relationships/image" Target="../media/image67.png"/><Relationship Id="rId92" Type="http://schemas.openxmlformats.org/officeDocument/2006/relationships/customXml" Target="../ink/ink63.xml"/><Relationship Id="rId2" Type="http://schemas.openxmlformats.org/officeDocument/2006/relationships/image" Target="../media/image13.jpeg"/><Relationship Id="rId29" Type="http://schemas.openxmlformats.org/officeDocument/2006/relationships/image" Target="../media/image46.png"/><Relationship Id="rId24" Type="http://schemas.openxmlformats.org/officeDocument/2006/relationships/customXml" Target="../ink/ink29.xml"/><Relationship Id="rId40" Type="http://schemas.openxmlformats.org/officeDocument/2006/relationships/customXml" Target="../ink/ink37.xml"/><Relationship Id="rId45" Type="http://schemas.openxmlformats.org/officeDocument/2006/relationships/image" Target="../media/image54.png"/><Relationship Id="rId66" Type="http://schemas.openxmlformats.org/officeDocument/2006/relationships/customXml" Target="../ink/ink50.xml"/><Relationship Id="rId87" Type="http://schemas.openxmlformats.org/officeDocument/2006/relationships/image" Target="../media/image75.png"/><Relationship Id="rId61" Type="http://schemas.openxmlformats.org/officeDocument/2006/relationships/image" Target="../media/image62.png"/><Relationship Id="rId82" Type="http://schemas.openxmlformats.org/officeDocument/2006/relationships/customXml" Target="../ink/ink58.xml"/><Relationship Id="rId19" Type="http://schemas.openxmlformats.org/officeDocument/2006/relationships/image" Target="../media/image41.png"/><Relationship Id="rId14" Type="http://schemas.openxmlformats.org/officeDocument/2006/relationships/customXml" Target="../ink/ink24.xml"/><Relationship Id="rId30" Type="http://schemas.openxmlformats.org/officeDocument/2006/relationships/customXml" Target="../ink/ink32.xml"/><Relationship Id="rId35" Type="http://schemas.openxmlformats.org/officeDocument/2006/relationships/image" Target="../media/image49.png"/><Relationship Id="rId56" Type="http://schemas.openxmlformats.org/officeDocument/2006/relationships/customXml" Target="../ink/ink45.xml"/><Relationship Id="rId77" Type="http://schemas.openxmlformats.org/officeDocument/2006/relationships/image" Target="../media/image70.png"/><Relationship Id="rId100" Type="http://schemas.openxmlformats.org/officeDocument/2006/relationships/customXml" Target="../ink/ink67.xml"/><Relationship Id="rId8" Type="http://schemas.openxmlformats.org/officeDocument/2006/relationships/image" Target="../media/image1.png"/><Relationship Id="rId51" Type="http://schemas.openxmlformats.org/officeDocument/2006/relationships/image" Target="../media/image57.png"/><Relationship Id="rId72" Type="http://schemas.openxmlformats.org/officeDocument/2006/relationships/customXml" Target="../ink/ink53.xml"/><Relationship Id="rId93" Type="http://schemas.openxmlformats.org/officeDocument/2006/relationships/image" Target="../media/image78.png"/><Relationship Id="rId98" Type="http://schemas.openxmlformats.org/officeDocument/2006/relationships/customXml" Target="../ink/ink66.xm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0CBB527-DD2B-B4BB-201A-C7C7CE2ADA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484647" cy="5295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BDB62091-EAB7-3042-73FB-A15826AA921A}"/>
              </a:ext>
            </a:extLst>
          </p:cNvPr>
          <p:cNvSpPr txBox="1"/>
          <p:nvPr/>
        </p:nvSpPr>
        <p:spPr>
          <a:xfrm>
            <a:off x="5650991" y="6541269"/>
            <a:ext cx="1941902" cy="226344"/>
          </a:xfrm>
          <a:prstGeom prst="rect">
            <a:avLst/>
          </a:prstGeom>
          <a:ln w="9525">
            <a:solidFill>
              <a:srgbClr val="D9D9D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25"/>
              </a:spcBef>
            </a:pPr>
            <a:r>
              <a:rPr lang="en-US" sz="1200" b="1" i="1" spc="-10">
                <a:latin typeface="Arial" panose="020B0604020202020204" pitchFamily="34" charset="0"/>
                <a:cs typeface="Arial" panose="020B0604020202020204" pitchFamily="34" charset="0"/>
              </a:rPr>
              <a:t>02/09/2024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1083E7B9-044D-4C6B-A7A1-6317CF8C64C7}"/>
              </a:ext>
            </a:extLst>
          </p:cNvPr>
          <p:cNvSpPr txBox="1"/>
          <p:nvPr/>
        </p:nvSpPr>
        <p:spPr>
          <a:xfrm>
            <a:off x="7595273" y="6541269"/>
            <a:ext cx="914400" cy="226344"/>
          </a:xfrm>
          <a:prstGeom prst="rect">
            <a:avLst/>
          </a:prstGeom>
          <a:ln w="9525">
            <a:solidFill>
              <a:srgbClr val="D9D9D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25"/>
              </a:spcBef>
            </a:pPr>
            <a:r>
              <a:rPr lang="en-US" sz="1200" b="1" i="1" spc="-2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5ABA7F-E789-5DE1-C1B2-15D548D7A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41646"/>
            <a:ext cx="8763000" cy="5828104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0F7EFB51-5F82-B5E0-FDE8-EE769CC8F865}"/>
              </a:ext>
            </a:extLst>
          </p:cNvPr>
          <p:cNvSpPr txBox="1">
            <a:spLocks/>
          </p:cNvSpPr>
          <p:nvPr/>
        </p:nvSpPr>
        <p:spPr>
          <a:xfrm>
            <a:off x="1114898" y="77654"/>
            <a:ext cx="7319927" cy="545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Proposal for paving the ground behind the building:</a:t>
            </a:r>
            <a:endParaRPr lang="en-US" sz="1800">
              <a:solidFill>
                <a:schemeClr val="tx1">
                  <a:lumMod val="95000"/>
                  <a:lumOff val="5000"/>
                </a:schemeClr>
              </a:solidFill>
              <a:latin typeface="Elephant Pro" panose="020F0502020204030204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6455CC8-3276-56D1-99E6-7487A677FEC1}"/>
                  </a:ext>
                </a:extLst>
              </p14:cNvPr>
              <p14:cNvContentPartPr/>
              <p14:nvPr/>
            </p14:nvContentPartPr>
            <p14:xfrm>
              <a:off x="3466111" y="3635021"/>
              <a:ext cx="750600" cy="439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6455CC8-3276-56D1-99E6-7487A677FE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9991" y="3628901"/>
                <a:ext cx="76284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E2A84B-3F9B-6DC8-E8CA-705697FA4EF6}"/>
                  </a:ext>
                </a:extLst>
              </p14:cNvPr>
              <p14:cNvContentPartPr/>
              <p14:nvPr/>
            </p14:nvContentPartPr>
            <p14:xfrm>
              <a:off x="3510031" y="3721061"/>
              <a:ext cx="644760" cy="286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E2A84B-3F9B-6DC8-E8CA-705697FA4EF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92031" y="3685061"/>
                <a:ext cx="680400" cy="35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96872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0CBB527-DD2B-B4BB-201A-C7C7CE2ADA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484647" cy="5295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BDB62091-EAB7-3042-73FB-A15826AA921A}"/>
              </a:ext>
            </a:extLst>
          </p:cNvPr>
          <p:cNvSpPr txBox="1"/>
          <p:nvPr/>
        </p:nvSpPr>
        <p:spPr>
          <a:xfrm>
            <a:off x="5650991" y="6541269"/>
            <a:ext cx="1941902" cy="226344"/>
          </a:xfrm>
          <a:prstGeom prst="rect">
            <a:avLst/>
          </a:prstGeom>
          <a:ln w="9525">
            <a:solidFill>
              <a:srgbClr val="D9D9D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25"/>
              </a:spcBef>
            </a:pPr>
            <a:r>
              <a:rPr lang="en-US" sz="1200" b="1" i="1" spc="-10">
                <a:latin typeface="Arial" panose="020B0604020202020204" pitchFamily="34" charset="0"/>
                <a:cs typeface="Arial" panose="020B0604020202020204" pitchFamily="34" charset="0"/>
              </a:rPr>
              <a:t>02/09/2024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1083E7B9-044D-4C6B-A7A1-6317CF8C64C7}"/>
              </a:ext>
            </a:extLst>
          </p:cNvPr>
          <p:cNvSpPr txBox="1"/>
          <p:nvPr/>
        </p:nvSpPr>
        <p:spPr>
          <a:xfrm>
            <a:off x="7595273" y="6541269"/>
            <a:ext cx="914400" cy="226344"/>
          </a:xfrm>
          <a:prstGeom prst="rect">
            <a:avLst/>
          </a:prstGeom>
          <a:ln w="9525">
            <a:solidFill>
              <a:srgbClr val="D9D9D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25"/>
              </a:spcBef>
            </a:pPr>
            <a:r>
              <a:rPr lang="en-US" sz="1200" b="1" i="1" spc="-2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635F389-B755-1156-CA95-C8ED60024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778" y="716875"/>
            <a:ext cx="5295644" cy="57427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3331ED-B7CD-E44C-73A7-EB6DC5C62B4E}"/>
              </a:ext>
            </a:extLst>
          </p:cNvPr>
          <p:cNvSpPr txBox="1"/>
          <p:nvPr/>
        </p:nvSpPr>
        <p:spPr>
          <a:xfrm>
            <a:off x="5967042" y="2345291"/>
            <a:ext cx="158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highlight>
                  <a:srgbClr val="FFFF00"/>
                </a:highlight>
              </a:rPr>
              <a:t>Remove trees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3940F7F-9C79-F5AE-2E93-CFEF80C21BB6}"/>
              </a:ext>
            </a:extLst>
          </p:cNvPr>
          <p:cNvCxnSpPr>
            <a:cxnSpLocks/>
          </p:cNvCxnSpPr>
          <p:nvPr/>
        </p:nvCxnSpPr>
        <p:spPr>
          <a:xfrm flipH="1">
            <a:off x="5402427" y="2471271"/>
            <a:ext cx="526346" cy="1369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7CA11F-90FB-5829-5A0A-D2BAEBC1AD4F}"/>
              </a:ext>
            </a:extLst>
          </p:cNvPr>
          <p:cNvCxnSpPr>
            <a:cxnSpLocks/>
          </p:cNvCxnSpPr>
          <p:nvPr/>
        </p:nvCxnSpPr>
        <p:spPr>
          <a:xfrm flipH="1">
            <a:off x="5143657" y="2714623"/>
            <a:ext cx="722269" cy="5387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794AD6-5E3E-48E5-8121-43DAC38A7015}"/>
              </a:ext>
            </a:extLst>
          </p:cNvPr>
          <p:cNvCxnSpPr>
            <a:cxnSpLocks/>
          </p:cNvCxnSpPr>
          <p:nvPr/>
        </p:nvCxnSpPr>
        <p:spPr>
          <a:xfrm flipH="1">
            <a:off x="6118590" y="2714623"/>
            <a:ext cx="18852" cy="2382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C0CBA01-20D5-A91D-7306-34FB29374C45}"/>
              </a:ext>
            </a:extLst>
          </p:cNvPr>
          <p:cNvSpPr txBox="1"/>
          <p:nvPr/>
        </p:nvSpPr>
        <p:spPr>
          <a:xfrm>
            <a:off x="2363510" y="3087579"/>
            <a:ext cx="1970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highlight>
                  <a:srgbClr val="FFFF00"/>
                </a:highlight>
              </a:rPr>
              <a:t>Remove Sidewalk</a:t>
            </a:r>
          </a:p>
          <a:p>
            <a:r>
              <a:rPr lang="en-US">
                <a:solidFill>
                  <a:srgbClr val="FF0000"/>
                </a:solidFill>
                <a:highlight>
                  <a:srgbClr val="FFFF00"/>
                </a:highlight>
              </a:rPr>
              <a:t>And curb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8B3BBE-2A34-114A-3816-2B1899D563A4}"/>
              </a:ext>
            </a:extLst>
          </p:cNvPr>
          <p:cNvCxnSpPr>
            <a:cxnSpLocks/>
          </p:cNvCxnSpPr>
          <p:nvPr/>
        </p:nvCxnSpPr>
        <p:spPr>
          <a:xfrm>
            <a:off x="3682574" y="3588239"/>
            <a:ext cx="1651426" cy="970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4326F8-0B0F-1F4D-A455-D04D309C39A1}"/>
              </a:ext>
            </a:extLst>
          </p:cNvPr>
          <p:cNvCxnSpPr>
            <a:cxnSpLocks/>
          </p:cNvCxnSpPr>
          <p:nvPr/>
        </p:nvCxnSpPr>
        <p:spPr>
          <a:xfrm flipV="1">
            <a:off x="4264944" y="2493869"/>
            <a:ext cx="1042618" cy="759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5C18C3-86CF-2EDD-777C-46C50D488390}"/>
              </a:ext>
            </a:extLst>
          </p:cNvPr>
          <p:cNvCxnSpPr>
            <a:cxnSpLocks/>
          </p:cNvCxnSpPr>
          <p:nvPr/>
        </p:nvCxnSpPr>
        <p:spPr>
          <a:xfrm>
            <a:off x="3470845" y="3685334"/>
            <a:ext cx="2526192" cy="1264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350DFD-495A-D4B6-4470-915F1F9084B6}"/>
                  </a:ext>
                </a:extLst>
              </p:cNvPr>
              <p:cNvSpPr txBox="1"/>
              <p:nvPr/>
            </p:nvSpPr>
            <p:spPr>
              <a:xfrm>
                <a:off x="4995353" y="5043463"/>
                <a:ext cx="11420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~3000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𝑓𝑡</m:t>
                        </m:r>
                      </m:e>
                      <m:sup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350DFD-495A-D4B6-4470-915F1F908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353" y="5043463"/>
                <a:ext cx="1142089" cy="369332"/>
              </a:xfrm>
              <a:prstGeom prst="rect">
                <a:avLst/>
              </a:prstGeom>
              <a:blipFill>
                <a:blip r:embed="rId5"/>
                <a:stretch>
                  <a:fillRect l="-4255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54A9DA5A-4B7D-FADA-6F70-7DFCF83CE7CC}"/>
              </a:ext>
            </a:extLst>
          </p:cNvPr>
          <p:cNvSpPr txBox="1"/>
          <p:nvPr/>
        </p:nvSpPr>
        <p:spPr>
          <a:xfrm>
            <a:off x="2021570" y="4940796"/>
            <a:ext cx="2898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highlight>
                  <a:srgbClr val="FFFF00"/>
                </a:highlight>
              </a:rPr>
              <a:t>Substitute Light posts</a:t>
            </a:r>
          </a:p>
          <a:p>
            <a:r>
              <a:rPr lang="en-US">
                <a:solidFill>
                  <a:srgbClr val="FF0000"/>
                </a:solidFill>
                <a:highlight>
                  <a:srgbClr val="FFFF00"/>
                </a:highlight>
              </a:rPr>
              <a:t>In this area for flood Light</a:t>
            </a:r>
          </a:p>
          <a:p>
            <a:r>
              <a:rPr lang="en-US">
                <a:solidFill>
                  <a:srgbClr val="FF0000"/>
                </a:solidFill>
                <a:highlight>
                  <a:srgbClr val="FFFF00"/>
                </a:highlight>
              </a:rPr>
              <a:t>Attached to the building</a:t>
            </a:r>
          </a:p>
          <a:p>
            <a:r>
              <a:rPr lang="en-US">
                <a:solidFill>
                  <a:srgbClr val="FF0000"/>
                </a:solidFill>
                <a:highlight>
                  <a:srgbClr val="FFFF00"/>
                </a:highlight>
              </a:rPr>
              <a:t>in the future.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245B3B0-C365-6767-23A3-A4826FEC62FD}"/>
              </a:ext>
            </a:extLst>
          </p:cNvPr>
          <p:cNvSpPr txBox="1">
            <a:spLocks/>
          </p:cNvSpPr>
          <p:nvPr/>
        </p:nvSpPr>
        <p:spPr>
          <a:xfrm>
            <a:off x="1114898" y="77654"/>
            <a:ext cx="7319927" cy="545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Proposal for paving the ground behind the building:</a:t>
            </a:r>
            <a:endParaRPr lang="en-US" sz="1800">
              <a:solidFill>
                <a:schemeClr val="tx1">
                  <a:lumMod val="95000"/>
                  <a:lumOff val="5000"/>
                </a:schemeClr>
              </a:solidFill>
              <a:latin typeface="Elephant Pro" panose="020F0502020204030204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11002CB-0ABC-415A-3B23-16081687FB57}"/>
                  </a:ext>
                </a:extLst>
              </p14:cNvPr>
              <p14:cNvContentPartPr/>
              <p14:nvPr/>
            </p14:nvContentPartPr>
            <p14:xfrm>
              <a:off x="4281302" y="2360800"/>
              <a:ext cx="1836720" cy="3332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11002CB-0ABC-415A-3B23-16081687FB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27302" y="2252788"/>
                <a:ext cx="1944360" cy="35478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439915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erial view of a building with a lot of metal pipes&#10;&#10;Description automatically generated">
            <a:extLst>
              <a:ext uri="{FF2B5EF4-FFF2-40B4-BE49-F238E27FC236}">
                <a16:creationId xmlns:a16="http://schemas.microsoft.com/office/drawing/2014/main" id="{86E38EA3-2315-FABD-CC49-EB76A37C2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4786"/>
            <a:ext cx="6401968" cy="46679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571254-46E4-98EC-2262-596626334206}"/>
                  </a:ext>
                </a:extLst>
              </p14:cNvPr>
              <p14:cNvContentPartPr/>
              <p14:nvPr/>
            </p14:nvContentPartPr>
            <p14:xfrm>
              <a:off x="4267200" y="1379577"/>
              <a:ext cx="2326878" cy="3649623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571254-46E4-98EC-2262-5966263342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8198" y="1370574"/>
                <a:ext cx="2344522" cy="366727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05822CA-41FA-F979-A24D-3D1444164FFC}"/>
              </a:ext>
            </a:extLst>
          </p:cNvPr>
          <p:cNvSpPr txBox="1"/>
          <p:nvPr/>
        </p:nvSpPr>
        <p:spPr>
          <a:xfrm>
            <a:off x="6896898" y="251460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The designated area highlighted in </a:t>
            </a:r>
            <a:r>
              <a:rPr lang="en-US" sz="1200" b="1" i="1" u="sng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indicates the proposed paving zone.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The “X’s” highlighted in </a:t>
            </a:r>
            <a:r>
              <a:rPr lang="en-US" sz="1200" b="1" i="1" u="sng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indicates the Trees, Curbs, Light Posts to be removed. 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0CBB527-DD2B-B4BB-201A-C7C7CE2AD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484647" cy="5295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BDB62091-EAB7-3042-73FB-A15826AA921A}"/>
              </a:ext>
            </a:extLst>
          </p:cNvPr>
          <p:cNvSpPr txBox="1"/>
          <p:nvPr/>
        </p:nvSpPr>
        <p:spPr>
          <a:xfrm>
            <a:off x="5650991" y="6541269"/>
            <a:ext cx="1941902" cy="226344"/>
          </a:xfrm>
          <a:prstGeom prst="rect">
            <a:avLst/>
          </a:prstGeom>
          <a:ln w="9525">
            <a:solidFill>
              <a:srgbClr val="D9D9D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25"/>
              </a:spcBef>
            </a:pPr>
            <a:r>
              <a:rPr lang="en-US" sz="1200" b="1" i="1" spc="-10">
                <a:latin typeface="Arial" panose="020B0604020202020204" pitchFamily="34" charset="0"/>
                <a:cs typeface="Arial" panose="020B0604020202020204" pitchFamily="34" charset="0"/>
              </a:rPr>
              <a:t>02/09/2024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1083E7B9-044D-4C6B-A7A1-6317CF8C64C7}"/>
              </a:ext>
            </a:extLst>
          </p:cNvPr>
          <p:cNvSpPr txBox="1"/>
          <p:nvPr/>
        </p:nvSpPr>
        <p:spPr>
          <a:xfrm>
            <a:off x="7595273" y="6541269"/>
            <a:ext cx="914400" cy="226344"/>
          </a:xfrm>
          <a:prstGeom prst="rect">
            <a:avLst/>
          </a:prstGeom>
          <a:ln w="9525">
            <a:solidFill>
              <a:srgbClr val="D9D9D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25"/>
              </a:spcBef>
            </a:pPr>
            <a:r>
              <a:rPr lang="en-US" sz="1200" b="1" i="1" spc="-2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8E7FCD-FBA2-0DF8-C544-45443CCB527F}"/>
              </a:ext>
            </a:extLst>
          </p:cNvPr>
          <p:cNvGrpSpPr/>
          <p:nvPr/>
        </p:nvGrpSpPr>
        <p:grpSpPr>
          <a:xfrm>
            <a:off x="5264102" y="1801720"/>
            <a:ext cx="115920" cy="259920"/>
            <a:chOff x="5264102" y="1801720"/>
            <a:chExt cx="11592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F4C3B1F-78E8-A219-0F67-6BB678041F2C}"/>
                    </a:ext>
                  </a:extLst>
                </p14:cNvPr>
                <p14:cNvContentPartPr/>
                <p14:nvPr/>
              </p14:nvContentPartPr>
              <p14:xfrm>
                <a:off x="5264102" y="1801720"/>
                <a:ext cx="110520" cy="208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F4C3B1F-78E8-A219-0F67-6BB678041F2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55102" y="1792720"/>
                  <a:ext cx="128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D2F39E6-AE6F-B637-A248-DF0EF88B0286}"/>
                    </a:ext>
                  </a:extLst>
                </p14:cNvPr>
                <p14:cNvContentPartPr/>
                <p14:nvPr/>
              </p14:nvContentPartPr>
              <p14:xfrm>
                <a:off x="5275982" y="1819720"/>
                <a:ext cx="104040" cy="241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D2F39E6-AE6F-B637-A248-DF0EF88B028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66982" y="1810720"/>
                  <a:ext cx="12168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B38B1A-E2C9-BD39-51A9-AFC6FFEFA104}"/>
              </a:ext>
            </a:extLst>
          </p:cNvPr>
          <p:cNvGrpSpPr/>
          <p:nvPr/>
        </p:nvGrpSpPr>
        <p:grpSpPr>
          <a:xfrm>
            <a:off x="4757942" y="2227960"/>
            <a:ext cx="390960" cy="417960"/>
            <a:chOff x="4757942" y="2227960"/>
            <a:chExt cx="39096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FAAAC81-C18C-2034-9228-F5E8D3EA8941}"/>
                    </a:ext>
                  </a:extLst>
                </p14:cNvPr>
                <p14:cNvContentPartPr/>
                <p14:nvPr/>
              </p14:nvContentPartPr>
              <p14:xfrm>
                <a:off x="4757942" y="2227960"/>
                <a:ext cx="269280" cy="343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FAAAC81-C18C-2034-9228-F5E8D3EA894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48942" y="2218960"/>
                  <a:ext cx="2869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0D4B199-31ED-F757-D10C-84E0EA8D0A71}"/>
                    </a:ext>
                  </a:extLst>
                </p14:cNvPr>
                <p14:cNvContentPartPr/>
                <p14:nvPr/>
              </p14:nvContentPartPr>
              <p14:xfrm>
                <a:off x="4919222" y="2263600"/>
                <a:ext cx="229680" cy="382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0D4B199-31ED-F757-D10C-84E0EA8D0A7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10236" y="2254608"/>
                  <a:ext cx="247292" cy="3999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C51A1F-BCAB-BF87-E2A4-1B9C92CD3298}"/>
              </a:ext>
            </a:extLst>
          </p:cNvPr>
          <p:cNvGrpSpPr/>
          <p:nvPr/>
        </p:nvGrpSpPr>
        <p:grpSpPr>
          <a:xfrm>
            <a:off x="5574782" y="4385440"/>
            <a:ext cx="240120" cy="195840"/>
            <a:chOff x="5574782" y="4385440"/>
            <a:chExt cx="24012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9B9FBC-48D2-2981-3AE9-EE539815240C}"/>
                    </a:ext>
                  </a:extLst>
                </p14:cNvPr>
                <p14:cNvContentPartPr/>
                <p14:nvPr/>
              </p14:nvContentPartPr>
              <p14:xfrm>
                <a:off x="5657942" y="4429720"/>
                <a:ext cx="156960" cy="127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9B9FBC-48D2-2981-3AE9-EE539815240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48942" y="4420720"/>
                  <a:ext cx="174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1B52F73-B256-5E51-D9D2-5B5E90C13BF4}"/>
                    </a:ext>
                  </a:extLst>
                </p14:cNvPr>
                <p14:cNvContentPartPr/>
                <p14:nvPr/>
              </p14:nvContentPartPr>
              <p14:xfrm>
                <a:off x="5644262" y="4562920"/>
                <a:ext cx="10800" cy="5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1B52F73-B256-5E51-D9D2-5B5E90C13B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34952" y="4553920"/>
                  <a:ext cx="29048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DB05369-B224-254F-6227-E294C84509A8}"/>
                    </a:ext>
                  </a:extLst>
                </p14:cNvPr>
                <p14:cNvContentPartPr/>
                <p14:nvPr/>
              </p14:nvContentPartPr>
              <p14:xfrm>
                <a:off x="5574782" y="4385440"/>
                <a:ext cx="230040" cy="195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DB05369-B224-254F-6227-E294C84509A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65782" y="4376457"/>
                  <a:ext cx="247680" cy="2134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EFDC85-B109-4974-7F11-62663D81A3BA}"/>
              </a:ext>
            </a:extLst>
          </p:cNvPr>
          <p:cNvGrpSpPr/>
          <p:nvPr/>
        </p:nvGrpSpPr>
        <p:grpSpPr>
          <a:xfrm>
            <a:off x="6027662" y="4174120"/>
            <a:ext cx="224640" cy="136800"/>
            <a:chOff x="6027662" y="4174120"/>
            <a:chExt cx="22464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E3DBE4A-0A6A-2294-007F-FC51D6118243}"/>
                    </a:ext>
                  </a:extLst>
                </p14:cNvPr>
                <p14:cNvContentPartPr/>
                <p14:nvPr/>
              </p14:nvContentPartPr>
              <p14:xfrm>
                <a:off x="6028742" y="4174120"/>
                <a:ext cx="194760" cy="113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E3DBE4A-0A6A-2294-007F-FC51D611824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19742" y="4165148"/>
                  <a:ext cx="212400" cy="131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74D9827-E468-340E-088D-221CA88777DC}"/>
                    </a:ext>
                  </a:extLst>
                </p14:cNvPr>
                <p14:cNvContentPartPr/>
                <p14:nvPr/>
              </p14:nvContentPartPr>
              <p14:xfrm>
                <a:off x="6027662" y="4189600"/>
                <a:ext cx="224640" cy="121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74D9827-E468-340E-088D-221CA88777D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18662" y="4180600"/>
                  <a:ext cx="24228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E8A7FC-EEA9-6790-903D-2BFB8F2532F3}"/>
              </a:ext>
            </a:extLst>
          </p:cNvPr>
          <p:cNvGrpSpPr/>
          <p:nvPr/>
        </p:nvGrpSpPr>
        <p:grpSpPr>
          <a:xfrm>
            <a:off x="5361662" y="3089080"/>
            <a:ext cx="219240" cy="260280"/>
            <a:chOff x="5361662" y="3089080"/>
            <a:chExt cx="21924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B380776-E5FE-862F-0D2B-4C0B7DB1E324}"/>
                    </a:ext>
                  </a:extLst>
                </p14:cNvPr>
                <p14:cNvContentPartPr/>
                <p14:nvPr/>
              </p14:nvContentPartPr>
              <p14:xfrm>
                <a:off x="5361662" y="3137320"/>
                <a:ext cx="109800" cy="111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B380776-E5FE-862F-0D2B-4C0B7DB1E32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52632" y="3128349"/>
                  <a:ext cx="127498" cy="129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E6D4C1E-F2FA-764A-0B70-056CD0135298}"/>
                    </a:ext>
                  </a:extLst>
                </p14:cNvPr>
                <p14:cNvContentPartPr/>
                <p14:nvPr/>
              </p14:nvContentPartPr>
              <p14:xfrm>
                <a:off x="5414942" y="3089080"/>
                <a:ext cx="165960" cy="260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E6D4C1E-F2FA-764A-0B70-056CD013529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05942" y="3080080"/>
                  <a:ext cx="18360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48273B-29AB-2323-9B42-8C5E5542061A}"/>
              </a:ext>
            </a:extLst>
          </p:cNvPr>
          <p:cNvGrpSpPr/>
          <p:nvPr/>
        </p:nvGrpSpPr>
        <p:grpSpPr>
          <a:xfrm>
            <a:off x="5219822" y="2485360"/>
            <a:ext cx="177480" cy="250920"/>
            <a:chOff x="5219822" y="2485360"/>
            <a:chExt cx="17748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15BE271-1163-EFF7-8B57-218CC5E403F9}"/>
                    </a:ext>
                  </a:extLst>
                </p14:cNvPr>
                <p14:cNvContentPartPr/>
                <p14:nvPr/>
              </p14:nvContentPartPr>
              <p14:xfrm>
                <a:off x="5245742" y="2530720"/>
                <a:ext cx="151560" cy="185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15BE271-1163-EFF7-8B57-218CC5E403F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36742" y="2521720"/>
                  <a:ext cx="169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E052055-4189-3737-AF95-DDAFB0BC6966}"/>
                    </a:ext>
                  </a:extLst>
                </p14:cNvPr>
                <p14:cNvContentPartPr/>
                <p14:nvPr/>
              </p14:nvContentPartPr>
              <p14:xfrm>
                <a:off x="5219822" y="2485360"/>
                <a:ext cx="166320" cy="250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E052055-4189-3737-AF95-DDAFB0BC696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10822" y="2476373"/>
                  <a:ext cx="183960" cy="26853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Title 2">
            <a:extLst>
              <a:ext uri="{FF2B5EF4-FFF2-40B4-BE49-F238E27FC236}">
                <a16:creationId xmlns:a16="http://schemas.microsoft.com/office/drawing/2014/main" id="{3ADB08AA-9ED6-389A-61ED-47B022E8F1D7}"/>
              </a:ext>
            </a:extLst>
          </p:cNvPr>
          <p:cNvSpPr txBox="1">
            <a:spLocks/>
          </p:cNvSpPr>
          <p:nvPr/>
        </p:nvSpPr>
        <p:spPr>
          <a:xfrm>
            <a:off x="1114898" y="77654"/>
            <a:ext cx="7319927" cy="545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Proposal for paving the ground behind the building:</a:t>
            </a:r>
            <a:endParaRPr lang="en-US" sz="1800">
              <a:solidFill>
                <a:schemeClr val="tx1">
                  <a:lumMod val="95000"/>
                  <a:lumOff val="5000"/>
                </a:schemeClr>
              </a:solidFill>
              <a:latin typeface="Elephant Pro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1512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0CBB527-DD2B-B4BB-201A-C7C7CE2ADA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484647" cy="5295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BDB62091-EAB7-3042-73FB-A15826AA921A}"/>
              </a:ext>
            </a:extLst>
          </p:cNvPr>
          <p:cNvSpPr txBox="1"/>
          <p:nvPr/>
        </p:nvSpPr>
        <p:spPr>
          <a:xfrm>
            <a:off x="5650991" y="6541269"/>
            <a:ext cx="1941902" cy="226344"/>
          </a:xfrm>
          <a:prstGeom prst="rect">
            <a:avLst/>
          </a:prstGeom>
          <a:ln w="9525">
            <a:solidFill>
              <a:srgbClr val="D9D9D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25"/>
              </a:spcBef>
            </a:pPr>
            <a:r>
              <a:rPr lang="en-US" sz="1200" b="1" i="1" spc="-10">
                <a:latin typeface="Arial" panose="020B0604020202020204" pitchFamily="34" charset="0"/>
                <a:cs typeface="Arial" panose="020B0604020202020204" pitchFamily="34" charset="0"/>
              </a:rPr>
              <a:t>02/09/2024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1083E7B9-044D-4C6B-A7A1-6317CF8C64C7}"/>
              </a:ext>
            </a:extLst>
          </p:cNvPr>
          <p:cNvSpPr txBox="1"/>
          <p:nvPr/>
        </p:nvSpPr>
        <p:spPr>
          <a:xfrm>
            <a:off x="7595273" y="6541269"/>
            <a:ext cx="914400" cy="226344"/>
          </a:xfrm>
          <a:prstGeom prst="rect">
            <a:avLst/>
          </a:prstGeom>
          <a:ln w="9525">
            <a:solidFill>
              <a:srgbClr val="D9D9D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25"/>
              </a:spcBef>
            </a:pPr>
            <a:r>
              <a:rPr lang="en-US" sz="1200" b="1" i="1" spc="-2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large metal pipes on the side of a road&#10;&#10;Description automatically generated">
            <a:extLst>
              <a:ext uri="{FF2B5EF4-FFF2-40B4-BE49-F238E27FC236}">
                <a16:creationId xmlns:a16="http://schemas.microsoft.com/office/drawing/2014/main" id="{4357B5D2-62E6-9164-181B-6126E92EB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72831"/>
            <a:ext cx="3375426" cy="2531569"/>
          </a:xfrm>
          <a:prstGeom prst="rect">
            <a:avLst/>
          </a:prstGeom>
        </p:spPr>
      </p:pic>
      <p:pic>
        <p:nvPicPr>
          <p:cNvPr id="9" name="Picture 8" descr="A large crane in front of a building&#10;&#10;Description automatically generated">
            <a:extLst>
              <a:ext uri="{FF2B5EF4-FFF2-40B4-BE49-F238E27FC236}">
                <a16:creationId xmlns:a16="http://schemas.microsoft.com/office/drawing/2014/main" id="{CCA6A2C9-1E16-6D21-088A-B2F6B4F188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21" y="3897025"/>
            <a:ext cx="3375427" cy="25315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A3968B-EC22-19B1-FA69-19D58325F4AB}"/>
              </a:ext>
            </a:extLst>
          </p:cNvPr>
          <p:cNvSpPr txBox="1"/>
          <p:nvPr/>
        </p:nvSpPr>
        <p:spPr>
          <a:xfrm>
            <a:off x="3555200" y="529921"/>
            <a:ext cx="548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GOALS: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Sidewalk Demolition;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Tree Removal;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Light Posts Removal;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Exterior Lighting Installation;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Pave of designated Area (with suitable materials such stones or gravel).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fence with a metal gate and a crane in the background">
            <a:extLst>
              <a:ext uri="{FF2B5EF4-FFF2-40B4-BE49-F238E27FC236}">
                <a16:creationId xmlns:a16="http://schemas.microsoft.com/office/drawing/2014/main" id="{28AA546B-7D26-5326-4232-6F06232C86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65455"/>
            <a:ext cx="3375427" cy="2531570"/>
          </a:xfrm>
          <a:prstGeom prst="rect">
            <a:avLst/>
          </a:prstGeom>
        </p:spPr>
      </p:pic>
      <p:pic>
        <p:nvPicPr>
          <p:cNvPr id="8" name="Picture 7" descr="A group of wood pallets outside a building">
            <a:extLst>
              <a:ext uri="{FF2B5EF4-FFF2-40B4-BE49-F238E27FC236}">
                <a16:creationId xmlns:a16="http://schemas.microsoft.com/office/drawing/2014/main" id="{0653B8AA-1447-73EA-62C0-FBB6DB9A5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80" y="3984869"/>
            <a:ext cx="3375426" cy="25315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7448CC7-FE7C-C1C8-2107-D531283354C1}"/>
                  </a:ext>
                </a:extLst>
              </p14:cNvPr>
              <p14:cNvContentPartPr/>
              <p14:nvPr/>
            </p14:nvContentPartPr>
            <p14:xfrm>
              <a:off x="115728" y="2776240"/>
              <a:ext cx="3480840" cy="678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7448CC7-FE7C-C1C8-2107-D531283354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728" y="2758240"/>
                <a:ext cx="3516480" cy="71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E2C4F8-E4E2-4AF9-D2A7-CB93A826796C}"/>
                  </a:ext>
                </a:extLst>
              </p14:cNvPr>
              <p14:cNvContentPartPr/>
              <p14:nvPr/>
            </p14:nvContentPartPr>
            <p14:xfrm>
              <a:off x="5333568" y="2990800"/>
              <a:ext cx="817200" cy="477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E2C4F8-E4E2-4AF9-D2A7-CB93A82679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15568" y="2972800"/>
                <a:ext cx="85284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23FDFB2-6626-F936-50AE-563CB4A77EBD}"/>
                  </a:ext>
                </a:extLst>
              </p14:cNvPr>
              <p14:cNvContentPartPr/>
              <p14:nvPr/>
            </p14:nvContentPartPr>
            <p14:xfrm>
              <a:off x="5914248" y="4338280"/>
              <a:ext cx="1464120" cy="1424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23FDFB2-6626-F936-50AE-563CB4A77EB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96248" y="4320280"/>
                <a:ext cx="1499760" cy="14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94FB028-4BB1-094F-FE0A-84C5A483CD04}"/>
                  </a:ext>
                </a:extLst>
              </p14:cNvPr>
              <p14:cNvContentPartPr/>
              <p14:nvPr/>
            </p14:nvContentPartPr>
            <p14:xfrm>
              <a:off x="513528" y="3976480"/>
              <a:ext cx="3411720" cy="2060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94FB028-4BB1-094F-FE0A-84C5A483CD0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5528" y="3958480"/>
                <a:ext cx="3447360" cy="209628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1E66A5D-40D8-043E-2CD9-D4636AD959FF}"/>
              </a:ext>
            </a:extLst>
          </p:cNvPr>
          <p:cNvSpPr txBox="1"/>
          <p:nvPr/>
        </p:nvSpPr>
        <p:spPr>
          <a:xfrm>
            <a:off x="4015466" y="5093319"/>
            <a:ext cx="1619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Marked in </a:t>
            </a:r>
            <a:r>
              <a:rPr lang="en-US" sz="1000" b="1" i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1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Most of all the items to be removed to pave this area.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0457FB-FA1E-3D29-B198-27671C04E3B6}"/>
              </a:ext>
            </a:extLst>
          </p:cNvPr>
          <p:cNvCxnSpPr>
            <a:cxnSpLocks/>
          </p:cNvCxnSpPr>
          <p:nvPr/>
        </p:nvCxnSpPr>
        <p:spPr>
          <a:xfrm flipH="1">
            <a:off x="4953000" y="3632157"/>
            <a:ext cx="468513" cy="13746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DF6CB59-DFC9-9CB5-7CA8-6B5A1FF65AB9}"/>
              </a:ext>
            </a:extLst>
          </p:cNvPr>
          <p:cNvCxnSpPr>
            <a:cxnSpLocks/>
          </p:cNvCxnSpPr>
          <p:nvPr/>
        </p:nvCxnSpPr>
        <p:spPr>
          <a:xfrm>
            <a:off x="3564499" y="3298779"/>
            <a:ext cx="1154615" cy="1708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C304727-3DB3-0B40-E818-06FA8C46389D}"/>
              </a:ext>
            </a:extLst>
          </p:cNvPr>
          <p:cNvCxnSpPr>
            <a:cxnSpLocks/>
          </p:cNvCxnSpPr>
          <p:nvPr/>
        </p:nvCxnSpPr>
        <p:spPr>
          <a:xfrm>
            <a:off x="3287792" y="5250654"/>
            <a:ext cx="71514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76DD7F7-CBC0-7C7E-0AAB-CC18322BC605}"/>
              </a:ext>
            </a:extLst>
          </p:cNvPr>
          <p:cNvCxnSpPr>
            <a:cxnSpLocks/>
          </p:cNvCxnSpPr>
          <p:nvPr/>
        </p:nvCxnSpPr>
        <p:spPr>
          <a:xfrm flipH="1">
            <a:off x="5522090" y="4876800"/>
            <a:ext cx="573910" cy="4108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itle 2">
            <a:extLst>
              <a:ext uri="{FF2B5EF4-FFF2-40B4-BE49-F238E27FC236}">
                <a16:creationId xmlns:a16="http://schemas.microsoft.com/office/drawing/2014/main" id="{50D02909-1C73-B04D-365C-432B82D4F7BC}"/>
              </a:ext>
            </a:extLst>
          </p:cNvPr>
          <p:cNvSpPr txBox="1">
            <a:spLocks/>
          </p:cNvSpPr>
          <p:nvPr/>
        </p:nvSpPr>
        <p:spPr>
          <a:xfrm>
            <a:off x="1114898" y="77654"/>
            <a:ext cx="7319927" cy="545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Proposal for paving the ground behind the building:</a:t>
            </a:r>
            <a:endParaRPr lang="en-US" sz="1800">
              <a:solidFill>
                <a:schemeClr val="tx1">
                  <a:lumMod val="95000"/>
                  <a:lumOff val="5000"/>
                </a:schemeClr>
              </a:solidFill>
              <a:latin typeface="Elephant Pro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242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ree next to a building">
            <a:extLst>
              <a:ext uri="{FF2B5EF4-FFF2-40B4-BE49-F238E27FC236}">
                <a16:creationId xmlns:a16="http://schemas.microsoft.com/office/drawing/2014/main" id="{70A740B8-3A50-EA8C-F431-44A166B71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67" y="852149"/>
            <a:ext cx="2942066" cy="2206550"/>
          </a:xfrm>
          <a:prstGeom prst="rect">
            <a:avLst/>
          </a:prstGeom>
        </p:spPr>
      </p:pic>
      <p:pic>
        <p:nvPicPr>
          <p:cNvPr id="9" name="Picture 8" descr="A fenced in yard with trees and bushes">
            <a:extLst>
              <a:ext uri="{FF2B5EF4-FFF2-40B4-BE49-F238E27FC236}">
                <a16:creationId xmlns:a16="http://schemas.microsoft.com/office/drawing/2014/main" id="{C0D5ABDD-A91B-FBCC-0683-4D71AEBC99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1" y="852149"/>
            <a:ext cx="2942066" cy="2206550"/>
          </a:xfrm>
          <a:prstGeom prst="rect">
            <a:avLst/>
          </a:prstGeom>
        </p:spPr>
      </p:pic>
      <p:pic>
        <p:nvPicPr>
          <p:cNvPr id="11" name="Picture 10" descr="A group of metal pipes in a field">
            <a:extLst>
              <a:ext uri="{FF2B5EF4-FFF2-40B4-BE49-F238E27FC236}">
                <a16:creationId xmlns:a16="http://schemas.microsoft.com/office/drawing/2014/main" id="{309AF874-45C1-B868-03E7-EA1922EAD0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01" y="852149"/>
            <a:ext cx="2942066" cy="2206552"/>
          </a:xfrm>
          <a:prstGeom prst="rect">
            <a:avLst/>
          </a:prstGeom>
        </p:spPr>
      </p:pic>
      <p:pic>
        <p:nvPicPr>
          <p:cNvPr id="13" name="Picture 12" descr="A group of pipes in a yard">
            <a:extLst>
              <a:ext uri="{FF2B5EF4-FFF2-40B4-BE49-F238E27FC236}">
                <a16:creationId xmlns:a16="http://schemas.microsoft.com/office/drawing/2014/main" id="{3407C012-3F26-BFF0-3A73-9E41AC7D45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1" y="3533380"/>
            <a:ext cx="2942066" cy="2206550"/>
          </a:xfrm>
          <a:prstGeom prst="rect">
            <a:avLst/>
          </a:prstGeom>
        </p:spPr>
      </p:pic>
      <p:pic>
        <p:nvPicPr>
          <p:cNvPr id="15" name="Picture 14" descr="A group of metal pipes outside">
            <a:extLst>
              <a:ext uri="{FF2B5EF4-FFF2-40B4-BE49-F238E27FC236}">
                <a16:creationId xmlns:a16="http://schemas.microsoft.com/office/drawing/2014/main" id="{F98A0A70-E2B2-FA9A-AAE1-97FF2E324C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67" y="3533380"/>
            <a:ext cx="2942066" cy="2206550"/>
          </a:xfrm>
          <a:prstGeom prst="rect">
            <a:avLst/>
          </a:prstGeom>
        </p:spPr>
      </p:pic>
      <p:pic>
        <p:nvPicPr>
          <p:cNvPr id="17" name="Picture 16" descr="A building with a lot of wood">
            <a:extLst>
              <a:ext uri="{FF2B5EF4-FFF2-40B4-BE49-F238E27FC236}">
                <a16:creationId xmlns:a16="http://schemas.microsoft.com/office/drawing/2014/main" id="{E9B64E0B-BDD2-AF33-C1AD-6B49ACC2E3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01" y="3533380"/>
            <a:ext cx="2942067" cy="22065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0CBB527-DD2B-B4BB-201A-C7C7CE2ADA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484647" cy="5295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BDB62091-EAB7-3042-73FB-A15826AA921A}"/>
              </a:ext>
            </a:extLst>
          </p:cNvPr>
          <p:cNvSpPr txBox="1"/>
          <p:nvPr/>
        </p:nvSpPr>
        <p:spPr>
          <a:xfrm>
            <a:off x="5650991" y="6541269"/>
            <a:ext cx="1941902" cy="226344"/>
          </a:xfrm>
          <a:prstGeom prst="rect">
            <a:avLst/>
          </a:prstGeom>
          <a:ln w="9525">
            <a:solidFill>
              <a:srgbClr val="D9D9D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25"/>
              </a:spcBef>
            </a:pPr>
            <a:r>
              <a:rPr lang="en-US" sz="1200" b="1" i="1" spc="-10">
                <a:latin typeface="Arial" panose="020B0604020202020204" pitchFamily="34" charset="0"/>
                <a:cs typeface="Arial" panose="020B0604020202020204" pitchFamily="34" charset="0"/>
              </a:rPr>
              <a:t>02/09/2024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1083E7B9-044D-4C6B-A7A1-6317CF8C64C7}"/>
              </a:ext>
            </a:extLst>
          </p:cNvPr>
          <p:cNvSpPr txBox="1"/>
          <p:nvPr/>
        </p:nvSpPr>
        <p:spPr>
          <a:xfrm>
            <a:off x="7595273" y="6541269"/>
            <a:ext cx="914400" cy="226344"/>
          </a:xfrm>
          <a:prstGeom prst="rect">
            <a:avLst/>
          </a:prstGeom>
          <a:ln w="9525">
            <a:solidFill>
              <a:srgbClr val="D9D9D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25"/>
              </a:spcBef>
            </a:pPr>
            <a:r>
              <a:rPr lang="en-US" sz="1200" b="1" i="1" spc="-2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176C9F-D937-C35C-B2DF-0A3147C9B777}"/>
              </a:ext>
            </a:extLst>
          </p:cNvPr>
          <p:cNvGrpSpPr/>
          <p:nvPr/>
        </p:nvGrpSpPr>
        <p:grpSpPr>
          <a:xfrm>
            <a:off x="565008" y="1526680"/>
            <a:ext cx="3954240" cy="1224000"/>
            <a:chOff x="565008" y="1526680"/>
            <a:chExt cx="3954240" cy="12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54DF89E-6FB8-85B5-9C17-AE3D9195828F}"/>
                    </a:ext>
                  </a:extLst>
                </p14:cNvPr>
                <p14:cNvContentPartPr/>
                <p14:nvPr/>
              </p14:nvContentPartPr>
              <p14:xfrm>
                <a:off x="638808" y="1766080"/>
                <a:ext cx="221040" cy="20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54DF89E-6FB8-85B5-9C17-AE3D9195828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9808" y="1757080"/>
                  <a:ext cx="238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D475A94-2716-42B4-1B83-D3C26E5C54E2}"/>
                    </a:ext>
                  </a:extLst>
                </p14:cNvPr>
                <p14:cNvContentPartPr/>
                <p14:nvPr/>
              </p14:nvContentPartPr>
              <p14:xfrm>
                <a:off x="565008" y="1757440"/>
                <a:ext cx="287280" cy="209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D475A94-2716-42B4-1B83-D3C26E5C54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6008" y="1748440"/>
                  <a:ext cx="3049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EEC0E4D-A679-BC18-78BD-8D54C3DDBF3C}"/>
                    </a:ext>
                  </a:extLst>
                </p14:cNvPr>
                <p14:cNvContentPartPr/>
                <p14:nvPr/>
              </p14:nvContentPartPr>
              <p14:xfrm>
                <a:off x="1003128" y="1793080"/>
                <a:ext cx="366120" cy="236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EEC0E4D-A679-BC18-78BD-8D54C3DDBF3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4137" y="1784080"/>
                  <a:ext cx="383743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971BA5-89A0-6AAF-B972-A7EE205A638B}"/>
                    </a:ext>
                  </a:extLst>
                </p14:cNvPr>
                <p14:cNvContentPartPr/>
                <p14:nvPr/>
              </p14:nvContentPartPr>
              <p14:xfrm>
                <a:off x="1014288" y="1836280"/>
                <a:ext cx="290520" cy="118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971BA5-89A0-6AAF-B972-A7EE205A638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5288" y="1827280"/>
                  <a:ext cx="308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CCBD888-04D5-87F1-14EB-9913E34795EF}"/>
                    </a:ext>
                  </a:extLst>
                </p14:cNvPr>
                <p14:cNvContentPartPr/>
                <p14:nvPr/>
              </p14:nvContentPartPr>
              <p14:xfrm>
                <a:off x="1450248" y="1828720"/>
                <a:ext cx="263160" cy="135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CCBD888-04D5-87F1-14EB-9913E34795E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41248" y="1819720"/>
                  <a:ext cx="280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121504-9A9E-24E6-CFA5-380967BBD440}"/>
                    </a:ext>
                  </a:extLst>
                </p14:cNvPr>
                <p14:cNvContentPartPr/>
                <p14:nvPr/>
              </p14:nvContentPartPr>
              <p14:xfrm>
                <a:off x="1464288" y="1793080"/>
                <a:ext cx="322560" cy="174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121504-9A9E-24E6-CFA5-380967BBD44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55278" y="1784099"/>
                  <a:ext cx="340220" cy="191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A4E8676-8AB6-DF81-436D-F8E6089D0311}"/>
                    </a:ext>
                  </a:extLst>
                </p14:cNvPr>
                <p14:cNvContentPartPr/>
                <p14:nvPr/>
              </p14:nvContentPartPr>
              <p14:xfrm>
                <a:off x="2337648" y="1757440"/>
                <a:ext cx="254880" cy="171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A4E8676-8AB6-DF81-436D-F8E6089D031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28648" y="1748440"/>
                  <a:ext cx="272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D874A9D-D007-E391-8A9C-E7FC7189BFDA}"/>
                    </a:ext>
                  </a:extLst>
                </p14:cNvPr>
                <p14:cNvContentPartPr/>
                <p14:nvPr/>
              </p14:nvContentPartPr>
              <p14:xfrm>
                <a:off x="2192568" y="1801720"/>
                <a:ext cx="306720" cy="190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D874A9D-D007-E391-8A9C-E7FC7189BF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83568" y="1792703"/>
                  <a:ext cx="324360" cy="208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1AC140C-6854-9A89-36D1-10ECF3B23E3E}"/>
                    </a:ext>
                  </a:extLst>
                </p14:cNvPr>
                <p14:cNvContentPartPr/>
                <p14:nvPr/>
              </p14:nvContentPartPr>
              <p14:xfrm>
                <a:off x="2605488" y="1837360"/>
                <a:ext cx="217440" cy="93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1AC140C-6854-9A89-36D1-10ECF3B23E3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96488" y="1828360"/>
                  <a:ext cx="235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A5D2CF2-E10C-5751-481E-C8F96D3F8069}"/>
                    </a:ext>
                  </a:extLst>
                </p14:cNvPr>
                <p14:cNvContentPartPr/>
                <p14:nvPr/>
              </p14:nvContentPartPr>
              <p14:xfrm>
                <a:off x="2600808" y="1855000"/>
                <a:ext cx="138960" cy="127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A5D2CF2-E10C-5751-481E-C8F96D3F806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91785" y="1846000"/>
                  <a:ext cx="156646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E2117E9-9374-4AB5-F4EE-F91EA20275EF}"/>
                    </a:ext>
                  </a:extLst>
                </p14:cNvPr>
                <p14:cNvContentPartPr/>
                <p14:nvPr/>
              </p14:nvContentPartPr>
              <p14:xfrm>
                <a:off x="2881968" y="1846000"/>
                <a:ext cx="91800" cy="94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E2117E9-9374-4AB5-F4EE-F91EA20275E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72968" y="1836966"/>
                  <a:ext cx="109440" cy="112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B8C179F-33AE-9949-4DA1-A7A9991BB32C}"/>
                    </a:ext>
                  </a:extLst>
                </p14:cNvPr>
                <p14:cNvContentPartPr/>
                <p14:nvPr/>
              </p14:nvContentPartPr>
              <p14:xfrm>
                <a:off x="2858208" y="1828720"/>
                <a:ext cx="113400" cy="144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B8C179F-33AE-9949-4DA1-A7A9991BB32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49208" y="1819720"/>
                  <a:ext cx="131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8968638-C796-CDFC-C912-D2AAD6B89409}"/>
                    </a:ext>
                  </a:extLst>
                </p14:cNvPr>
                <p14:cNvContentPartPr/>
                <p14:nvPr/>
              </p14:nvContentPartPr>
              <p14:xfrm>
                <a:off x="1795848" y="1943560"/>
                <a:ext cx="219240" cy="100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8968638-C796-CDFC-C912-D2AAD6B8940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86848" y="1934592"/>
                  <a:ext cx="236880" cy="118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1D790C1-7ECE-FCAA-0C5D-C5D7016B166A}"/>
                    </a:ext>
                  </a:extLst>
                </p14:cNvPr>
                <p14:cNvContentPartPr/>
                <p14:nvPr/>
              </p14:nvContentPartPr>
              <p14:xfrm>
                <a:off x="1757328" y="1881640"/>
                <a:ext cx="299520" cy="153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1D790C1-7ECE-FCAA-0C5D-C5D7016B166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48328" y="1872661"/>
                  <a:ext cx="317160" cy="170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137CFDC-266E-1427-1334-5256F2F32222}"/>
                    </a:ext>
                  </a:extLst>
                </p14:cNvPr>
                <p14:cNvContentPartPr/>
                <p14:nvPr/>
              </p14:nvContentPartPr>
              <p14:xfrm>
                <a:off x="2343408" y="2188360"/>
                <a:ext cx="137160" cy="111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137CFDC-266E-1427-1334-5256F2F3222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34408" y="2179360"/>
                  <a:ext cx="154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869A35C-CD81-DDD3-1402-A004A0CE8DD8}"/>
                    </a:ext>
                  </a:extLst>
                </p14:cNvPr>
                <p14:cNvContentPartPr/>
                <p14:nvPr/>
              </p14:nvContentPartPr>
              <p14:xfrm>
                <a:off x="2405688" y="2183680"/>
                <a:ext cx="130320" cy="126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869A35C-CD81-DDD3-1402-A004A0CE8DD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96688" y="2174705"/>
                  <a:ext cx="147960" cy="1443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A8F2A3B-1552-FA2D-EB99-96ABFB79027A}"/>
                    </a:ext>
                  </a:extLst>
                </p14:cNvPr>
                <p14:cNvContentPartPr/>
                <p14:nvPr/>
              </p14:nvContentPartPr>
              <p14:xfrm>
                <a:off x="1482288" y="2391040"/>
                <a:ext cx="274320" cy="130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A8F2A3B-1552-FA2D-EB99-96ABFB79027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73300" y="2382040"/>
                  <a:ext cx="291937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2BAFE83-D4A3-72AB-34C7-DB821BBD0AF1}"/>
                    </a:ext>
                  </a:extLst>
                </p14:cNvPr>
                <p14:cNvContentPartPr/>
                <p14:nvPr/>
              </p14:nvContentPartPr>
              <p14:xfrm>
                <a:off x="1579848" y="2387800"/>
                <a:ext cx="289080" cy="199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2BAFE83-D4A3-72AB-34C7-DB821BBD0A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70848" y="2378800"/>
                  <a:ext cx="306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539A4E7-49E8-AE94-23CA-80A79FC7B408}"/>
                    </a:ext>
                  </a:extLst>
                </p14:cNvPr>
                <p14:cNvContentPartPr/>
                <p14:nvPr/>
              </p14:nvContentPartPr>
              <p14:xfrm>
                <a:off x="4228368" y="2556280"/>
                <a:ext cx="281520" cy="153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539A4E7-49E8-AE94-23CA-80A79FC7B40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19368" y="2547280"/>
                  <a:ext cx="299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28B4993-D0E4-E6C7-9B2D-50EB1D8DBC36}"/>
                    </a:ext>
                  </a:extLst>
                </p14:cNvPr>
                <p14:cNvContentPartPr/>
                <p14:nvPr/>
              </p14:nvContentPartPr>
              <p14:xfrm>
                <a:off x="4189848" y="2538640"/>
                <a:ext cx="329400" cy="212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28B4993-D0E4-E6C7-9B2D-50EB1D8DBC3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80838" y="2529655"/>
                  <a:ext cx="347059" cy="229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0EAFF92-52A8-86FC-E9F1-FD1A83AC3E4D}"/>
                    </a:ext>
                  </a:extLst>
                </p14:cNvPr>
                <p14:cNvContentPartPr/>
                <p14:nvPr/>
              </p14:nvContentPartPr>
              <p14:xfrm>
                <a:off x="3115968" y="1526680"/>
                <a:ext cx="863280" cy="672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0EAFF92-52A8-86FC-E9F1-FD1A83AC3E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06968" y="1517685"/>
                  <a:ext cx="880920" cy="689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993BBC7-1A6D-544F-F7B7-6D05EDB8A7A9}"/>
                    </a:ext>
                  </a:extLst>
                </p14:cNvPr>
                <p14:cNvContentPartPr/>
                <p14:nvPr/>
              </p14:nvContentPartPr>
              <p14:xfrm>
                <a:off x="3222168" y="1747000"/>
                <a:ext cx="912240" cy="596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993BBC7-1A6D-544F-F7B7-6D05EDB8A7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13168" y="1738000"/>
                  <a:ext cx="929880" cy="61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F9AAF9C-247F-7EB8-D8EA-B661939D95C7}"/>
              </a:ext>
            </a:extLst>
          </p:cNvPr>
          <p:cNvGrpSpPr/>
          <p:nvPr/>
        </p:nvGrpSpPr>
        <p:grpSpPr>
          <a:xfrm>
            <a:off x="6187488" y="1721800"/>
            <a:ext cx="510120" cy="337680"/>
            <a:chOff x="6187488" y="1721800"/>
            <a:chExt cx="51012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DC42DF6-A211-8294-937C-26111C4BEC13}"/>
                    </a:ext>
                  </a:extLst>
                </p14:cNvPr>
                <p14:cNvContentPartPr/>
                <p14:nvPr/>
              </p14:nvContentPartPr>
              <p14:xfrm>
                <a:off x="6187488" y="1721800"/>
                <a:ext cx="510120" cy="306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DC42DF6-A211-8294-937C-26111C4BEC1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78488" y="1712800"/>
                  <a:ext cx="5277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0F70589-74F7-B170-99C3-DA2F14506AD9}"/>
                    </a:ext>
                  </a:extLst>
                </p14:cNvPr>
                <p14:cNvContentPartPr/>
                <p14:nvPr/>
              </p14:nvContentPartPr>
              <p14:xfrm>
                <a:off x="6205128" y="1871200"/>
                <a:ext cx="477360" cy="188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0F70589-74F7-B170-99C3-DA2F14506AD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96128" y="1862200"/>
                  <a:ext cx="49500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82880CC-6D29-A0FA-1134-BB514E1107A2}"/>
              </a:ext>
            </a:extLst>
          </p:cNvPr>
          <p:cNvGrpSpPr/>
          <p:nvPr/>
        </p:nvGrpSpPr>
        <p:grpSpPr>
          <a:xfrm>
            <a:off x="7847448" y="1650880"/>
            <a:ext cx="284400" cy="284760"/>
            <a:chOff x="7847448" y="1650880"/>
            <a:chExt cx="28440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75340FB-082E-96AF-EEA2-2C12D4862DBA}"/>
                    </a:ext>
                  </a:extLst>
                </p14:cNvPr>
                <p14:cNvContentPartPr/>
                <p14:nvPr/>
              </p14:nvContentPartPr>
              <p14:xfrm>
                <a:off x="7971648" y="1740520"/>
                <a:ext cx="160200" cy="195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75340FB-082E-96AF-EEA2-2C12D4862DB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62648" y="1731520"/>
                  <a:ext cx="177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413449B-6025-15D2-6D17-2C9456CE69B6}"/>
                    </a:ext>
                  </a:extLst>
                </p14:cNvPr>
                <p14:cNvContentPartPr/>
                <p14:nvPr/>
              </p14:nvContentPartPr>
              <p14:xfrm>
                <a:off x="7847448" y="1650880"/>
                <a:ext cx="261360" cy="280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413449B-6025-15D2-6D17-2C9456CE69B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38448" y="1641880"/>
                  <a:ext cx="27900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B7F8D09-1343-E874-074F-7284FA457F0D}"/>
              </a:ext>
            </a:extLst>
          </p:cNvPr>
          <p:cNvGrpSpPr/>
          <p:nvPr/>
        </p:nvGrpSpPr>
        <p:grpSpPr>
          <a:xfrm>
            <a:off x="7075248" y="4207600"/>
            <a:ext cx="714240" cy="207000"/>
            <a:chOff x="7075248" y="4207600"/>
            <a:chExt cx="71424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DEA42AA-6FE4-FDD8-7E0B-05246D0800CD}"/>
                    </a:ext>
                  </a:extLst>
                </p14:cNvPr>
                <p14:cNvContentPartPr/>
                <p14:nvPr/>
              </p14:nvContentPartPr>
              <p14:xfrm>
                <a:off x="7124928" y="4305160"/>
                <a:ext cx="57240" cy="84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DEA42AA-6FE4-FDD8-7E0B-05246D0800C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15928" y="4296122"/>
                  <a:ext cx="74880" cy="102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05851B6-EC20-C418-ED2C-5679F8B3D163}"/>
                    </a:ext>
                  </a:extLst>
                </p14:cNvPr>
                <p14:cNvContentPartPr/>
                <p14:nvPr/>
              </p14:nvContentPartPr>
              <p14:xfrm>
                <a:off x="7075248" y="4323160"/>
                <a:ext cx="156960" cy="91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05851B6-EC20-C418-ED2C-5679F8B3D16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66248" y="4314160"/>
                  <a:ext cx="174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4D14CB9-7110-DE21-EEBC-830D4D445673}"/>
                    </a:ext>
                  </a:extLst>
                </p14:cNvPr>
                <p14:cNvContentPartPr/>
                <p14:nvPr/>
              </p14:nvContentPartPr>
              <p14:xfrm>
                <a:off x="7623528" y="4252240"/>
                <a:ext cx="153360" cy="104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4D14CB9-7110-DE21-EEBC-830D4D44567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14528" y="4243240"/>
                  <a:ext cx="171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4A4133D-D53A-5D25-AB8C-8521D736DBD4}"/>
                    </a:ext>
                  </a:extLst>
                </p14:cNvPr>
                <p14:cNvContentPartPr/>
                <p14:nvPr/>
              </p14:nvContentPartPr>
              <p14:xfrm>
                <a:off x="7519128" y="4207600"/>
                <a:ext cx="270360" cy="153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4A4133D-D53A-5D25-AB8C-8521D736DBD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10140" y="4198621"/>
                  <a:ext cx="287977" cy="17131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C01583A-DB75-4F8C-AB71-8B619A6EAA84}"/>
                  </a:ext>
                </a:extLst>
              </p14:cNvPr>
              <p14:cNvContentPartPr/>
              <p14:nvPr/>
            </p14:nvContentPartPr>
            <p14:xfrm>
              <a:off x="7732248" y="5057560"/>
              <a:ext cx="1100160" cy="91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C01583A-DB75-4F8C-AB71-8B619A6EAA8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23248" y="5048560"/>
                <a:ext cx="111780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04AFCC34-6D6A-ECD1-7452-4F56713C261D}"/>
              </a:ext>
            </a:extLst>
          </p:cNvPr>
          <p:cNvGrpSpPr/>
          <p:nvPr/>
        </p:nvGrpSpPr>
        <p:grpSpPr>
          <a:xfrm>
            <a:off x="6196488" y="4588840"/>
            <a:ext cx="2520000" cy="605160"/>
            <a:chOff x="6196488" y="4588840"/>
            <a:chExt cx="2520000" cy="6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8125CE0-72CC-BBD8-901A-BBD074ADFB9C}"/>
                    </a:ext>
                  </a:extLst>
                </p14:cNvPr>
                <p14:cNvContentPartPr/>
                <p14:nvPr/>
              </p14:nvContentPartPr>
              <p14:xfrm>
                <a:off x="6196488" y="4588840"/>
                <a:ext cx="1395720" cy="317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8125CE0-72CC-BBD8-901A-BBD074ADFB9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87490" y="4579830"/>
                  <a:ext cx="1413355" cy="335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68946D2-C19A-E152-504A-979E3BC24CAD}"/>
                    </a:ext>
                  </a:extLst>
                </p14:cNvPr>
                <p14:cNvContentPartPr/>
                <p14:nvPr/>
              </p14:nvContentPartPr>
              <p14:xfrm>
                <a:off x="6264528" y="4704040"/>
                <a:ext cx="1423800" cy="183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68946D2-C19A-E152-504A-979E3BC24CA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55526" y="4695040"/>
                  <a:ext cx="1441444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65A474F-AAC2-DD61-307C-C09FE2BBC9E3}"/>
                    </a:ext>
                  </a:extLst>
                </p14:cNvPr>
                <p14:cNvContentPartPr/>
                <p14:nvPr/>
              </p14:nvContentPartPr>
              <p14:xfrm>
                <a:off x="7785528" y="4989160"/>
                <a:ext cx="930960" cy="204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65A474F-AAC2-DD61-307C-C09FE2BBC9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76528" y="4980160"/>
                  <a:ext cx="94860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97118E7-FC74-29ED-D564-C5E28751A955}"/>
              </a:ext>
            </a:extLst>
          </p:cNvPr>
          <p:cNvGrpSpPr/>
          <p:nvPr/>
        </p:nvGrpSpPr>
        <p:grpSpPr>
          <a:xfrm>
            <a:off x="3355368" y="5033080"/>
            <a:ext cx="1424880" cy="409320"/>
            <a:chOff x="3355368" y="5033080"/>
            <a:chExt cx="142488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A08CA42-A135-CD8E-2818-27176F94E208}"/>
                    </a:ext>
                  </a:extLst>
                </p14:cNvPr>
                <p14:cNvContentPartPr/>
                <p14:nvPr/>
              </p14:nvContentPartPr>
              <p14:xfrm>
                <a:off x="3525648" y="5033080"/>
                <a:ext cx="966600" cy="409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A08CA42-A135-CD8E-2818-27176F94E20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16648" y="5024088"/>
                  <a:ext cx="984240" cy="426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E353CFF-7F8D-5C73-305D-C6E4530E7DFE}"/>
                    </a:ext>
                  </a:extLst>
                </p14:cNvPr>
                <p14:cNvContentPartPr/>
                <p14:nvPr/>
              </p14:nvContentPartPr>
              <p14:xfrm>
                <a:off x="3355368" y="5059720"/>
                <a:ext cx="1424880" cy="253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E353CFF-7F8D-5C73-305D-C6E4530E7D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46366" y="5050707"/>
                  <a:ext cx="1442524" cy="2707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54B55EB-2D03-BC8B-9C63-440FDB45B29F}"/>
              </a:ext>
            </a:extLst>
          </p:cNvPr>
          <p:cNvGrpSpPr/>
          <p:nvPr/>
        </p:nvGrpSpPr>
        <p:grpSpPr>
          <a:xfrm>
            <a:off x="5201808" y="4447360"/>
            <a:ext cx="293400" cy="180000"/>
            <a:chOff x="5201808" y="4447360"/>
            <a:chExt cx="29340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1EF8349-AE37-93F5-38ED-7AF77BC13812}"/>
                    </a:ext>
                  </a:extLst>
                </p14:cNvPr>
                <p14:cNvContentPartPr/>
                <p14:nvPr/>
              </p14:nvContentPartPr>
              <p14:xfrm>
                <a:off x="5231688" y="4447360"/>
                <a:ext cx="263520" cy="144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1EF8349-AE37-93F5-38ED-7AF77BC1381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22688" y="4438337"/>
                  <a:ext cx="281160" cy="1616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46D73F3-C158-E91F-2617-8266962D7F66}"/>
                    </a:ext>
                  </a:extLst>
                </p14:cNvPr>
                <p14:cNvContentPartPr/>
                <p14:nvPr/>
              </p14:nvContentPartPr>
              <p14:xfrm>
                <a:off x="5201808" y="4491640"/>
                <a:ext cx="288360" cy="135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46D73F3-C158-E91F-2617-8266962D7F6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92797" y="4482640"/>
                  <a:ext cx="306022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4B7E0F6-306F-CC36-B7EE-B1AC9D008BF3}"/>
              </a:ext>
            </a:extLst>
          </p:cNvPr>
          <p:cNvGrpSpPr/>
          <p:nvPr/>
        </p:nvGrpSpPr>
        <p:grpSpPr>
          <a:xfrm>
            <a:off x="4829208" y="3710800"/>
            <a:ext cx="263520" cy="233280"/>
            <a:chOff x="4829208" y="3710800"/>
            <a:chExt cx="26352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C70DC18-AE22-6EF0-FEBF-0F32EC38413A}"/>
                    </a:ext>
                  </a:extLst>
                </p14:cNvPr>
                <p14:cNvContentPartPr/>
                <p14:nvPr/>
              </p14:nvContentPartPr>
              <p14:xfrm>
                <a:off x="4854768" y="3799360"/>
                <a:ext cx="178920" cy="113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C70DC18-AE22-6EF0-FEBF-0F32EC38413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45786" y="3790360"/>
                  <a:ext cx="196525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72FA4DD-7A3F-57A8-31FE-FDAC3D446EAA}"/>
                    </a:ext>
                  </a:extLst>
                </p14:cNvPr>
                <p14:cNvContentPartPr/>
                <p14:nvPr/>
              </p14:nvContentPartPr>
              <p14:xfrm>
                <a:off x="4829208" y="3710800"/>
                <a:ext cx="263520" cy="233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72FA4DD-7A3F-57A8-31FE-FDAC3D446EA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20208" y="3701800"/>
                  <a:ext cx="28116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0297049-AEC8-7E27-A2D7-2064C9106C8A}"/>
              </a:ext>
            </a:extLst>
          </p:cNvPr>
          <p:cNvGrpSpPr/>
          <p:nvPr/>
        </p:nvGrpSpPr>
        <p:grpSpPr>
          <a:xfrm>
            <a:off x="505608" y="4056760"/>
            <a:ext cx="1500840" cy="643320"/>
            <a:chOff x="505608" y="4056760"/>
            <a:chExt cx="1500840" cy="6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2CB5B72-7F09-A03B-2C26-ABF33F24E809}"/>
                    </a:ext>
                  </a:extLst>
                </p14:cNvPr>
                <p14:cNvContentPartPr/>
                <p14:nvPr/>
              </p14:nvContentPartPr>
              <p14:xfrm>
                <a:off x="651048" y="4189600"/>
                <a:ext cx="485280" cy="411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2CB5B72-7F09-A03B-2C26-ABF33F24E80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2048" y="4180600"/>
                  <a:ext cx="50292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04F12A2-0A93-E4C8-B311-0808A099C9EC}"/>
                    </a:ext>
                  </a:extLst>
                </p14:cNvPr>
                <p14:cNvContentPartPr/>
                <p14:nvPr/>
              </p14:nvContentPartPr>
              <p14:xfrm>
                <a:off x="505608" y="4056760"/>
                <a:ext cx="567720" cy="417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04F12A2-0A93-E4C8-B311-0808A099C9E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6608" y="4047760"/>
                  <a:ext cx="5853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9140FAF-F93E-F6EB-DFF5-D02AF4322842}"/>
                    </a:ext>
                  </a:extLst>
                </p14:cNvPr>
                <p14:cNvContentPartPr/>
                <p14:nvPr/>
              </p14:nvContentPartPr>
              <p14:xfrm>
                <a:off x="1856328" y="4456360"/>
                <a:ext cx="150120" cy="213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9140FAF-F93E-F6EB-DFF5-D02AF432284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47328" y="4447360"/>
                  <a:ext cx="167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BA4A581-50E5-5DFE-3CA7-137EC19AE65E}"/>
                    </a:ext>
                  </a:extLst>
                </p14:cNvPr>
                <p14:cNvContentPartPr/>
                <p14:nvPr/>
              </p14:nvContentPartPr>
              <p14:xfrm>
                <a:off x="1739688" y="4474000"/>
                <a:ext cx="248400" cy="204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BA4A581-50E5-5DFE-3CA7-137EC19AE65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30688" y="4465000"/>
                  <a:ext cx="266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4D10D57-1CA4-611A-1D5C-8E84B64D24B7}"/>
                    </a:ext>
                  </a:extLst>
                </p14:cNvPr>
                <p14:cNvContentPartPr/>
                <p14:nvPr/>
              </p14:nvContentPartPr>
              <p14:xfrm>
                <a:off x="1593888" y="4580560"/>
                <a:ext cx="128520" cy="100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4D10D57-1CA4-611A-1D5C-8E84B64D24B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84863" y="4571560"/>
                  <a:ext cx="14621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FCFC62F-F129-8560-238C-F92FF300C6B6}"/>
                    </a:ext>
                  </a:extLst>
                </p14:cNvPr>
                <p14:cNvContentPartPr/>
                <p14:nvPr/>
              </p14:nvContentPartPr>
              <p14:xfrm>
                <a:off x="1499928" y="4545280"/>
                <a:ext cx="324720" cy="154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FCFC62F-F129-8560-238C-F92FF300C6B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90928" y="4536280"/>
                  <a:ext cx="342360" cy="172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684DD2B3-A583-2796-B892-4FF0D4F0A31C}"/>
              </a:ext>
            </a:extLst>
          </p:cNvPr>
          <p:cNvSpPr txBox="1">
            <a:spLocks/>
          </p:cNvSpPr>
          <p:nvPr/>
        </p:nvSpPr>
        <p:spPr>
          <a:xfrm>
            <a:off x="1114898" y="77654"/>
            <a:ext cx="7319927" cy="545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Proposal for paving the ground behind the building:</a:t>
            </a:r>
            <a:endParaRPr lang="en-US" sz="1800">
              <a:solidFill>
                <a:schemeClr val="tx1">
                  <a:lumMod val="95000"/>
                  <a:lumOff val="5000"/>
                </a:schemeClr>
              </a:solidFill>
              <a:latin typeface="Elephant Pro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276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18CD3BF6D39D42ACB680321BBEAFC0" ma:contentTypeVersion="3" ma:contentTypeDescription="Create a new document." ma:contentTypeScope="" ma:versionID="1a1ddda7793703bdd34dab8deaa3556d">
  <xsd:schema xmlns:xsd="http://www.w3.org/2001/XMLSchema" xmlns:xs="http://www.w3.org/2001/XMLSchema" xmlns:p="http://schemas.microsoft.com/office/2006/metadata/properties" xmlns:ns2="7a301c34-491d-44e9-a2d1-dc31902fe83c" xmlns:ns3="1e964fab-9f33-467d-b58c-9556b2545e2c" xmlns:ns4="79be9f7d-1eac-49a8-9956-c33622b460cb" targetNamespace="http://schemas.microsoft.com/office/2006/metadata/properties" ma:root="true" ma:fieldsID="6e32cae0f6e5f4d2db01ec7394aab7be" ns2:_="" ns3:_="" ns4:_="">
    <xsd:import namespace="7a301c34-491d-44e9-a2d1-dc31902fe83c"/>
    <xsd:import namespace="1e964fab-9f33-467d-b58c-9556b2545e2c"/>
    <xsd:import namespace="79be9f7d-1eac-49a8-9956-c33622b460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01c34-491d-44e9-a2d1-dc31902fe8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964fab-9f33-467d-b58c-9556b2545e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e9f7d-1eac-49a8-9956-c33622b460cb" elementFormDefault="qualified">
    <xsd:import namespace="http://schemas.microsoft.com/office/2006/documentManagement/types"/>
    <xsd:import namespace="http://schemas.microsoft.com/office/infopath/2007/PartnerControls"/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B1DEAD-26C8-45A1-A0D0-8E9BFD5326C7}">
  <ds:schemaRefs>
    <ds:schemaRef ds:uri="1e964fab-9f33-467d-b58c-9556b2545e2c"/>
    <ds:schemaRef ds:uri="79be9f7d-1eac-49a8-9956-c33622b460cb"/>
    <ds:schemaRef ds:uri="7a301c34-491d-44e9-a2d1-dc31902fe8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3D84B1-5F5F-4822-B5A2-DE3A7916B4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52DE53-6BAE-4AF2-88A3-12555F43E8C9}">
  <ds:schemaRefs>
    <ds:schemaRef ds:uri="1e964fab-9f33-467d-b58c-9556b2545e2c"/>
    <ds:schemaRef ds:uri="79be9f7d-1eac-49a8-9956-c33622b460cb"/>
    <ds:schemaRef ds:uri="7a301c34-491d-44e9-a2d1-dc31902fe8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167</Words>
  <Application>Microsoft Office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Cambria Math</vt:lpstr>
      <vt:lpstr>Elephant Pro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Colvin</dc:creator>
  <cp:lastModifiedBy>Scott Cavagnaro</cp:lastModifiedBy>
  <cp:revision>2</cp:revision>
  <cp:lastPrinted>2024-02-09T20:32:45Z</cp:lastPrinted>
  <dcterms:created xsi:type="dcterms:W3CDTF">2024-01-14T16:51:15Z</dcterms:created>
  <dcterms:modified xsi:type="dcterms:W3CDTF">2024-05-03T19:52:35Z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2024-01-14T00:00:00Z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0x0101002618CD3BF6D39D42ACB680321BBEAFC0</vt:lpwstr>
  </property>
</Properties>
</file>